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Masters/slideMaster14.xml" ContentType="application/vnd.openxmlformats-officedocument.presentationml.slideMaster+xml"/>
  <Override PartName="/ppt/slideMasters/slideMaster15.xml" ContentType="application/vnd.openxmlformats-officedocument.presentationml.slideMaster+xml"/>
  <Override PartName="/ppt/slideMasters/slideMaster16.xml" ContentType="application/vnd.openxmlformats-officedocument.presentationml.slideMaster+xml"/>
  <Override PartName="/ppt/slideMasters/slideMaster17.xml" ContentType="application/vnd.openxmlformats-officedocument.presentationml.slideMaster+xml"/>
  <Override PartName="/ppt/slideMasters/slideMaster18.xml" ContentType="application/vnd.openxmlformats-officedocument.presentationml.slideMaster+xml"/>
  <Override PartName="/ppt/slideMasters/slideMaster19.xml" ContentType="application/vnd.openxmlformats-officedocument.presentationml.slideMaster+xml"/>
  <Override PartName="/ppt/slideMasters/slideMaster20.xml" ContentType="application/vnd.openxmlformats-officedocument.presentationml.slideMaster+xml"/>
  <Override PartName="/ppt/slideMasters/slideMaster21.xml" ContentType="application/vnd.openxmlformats-officedocument.presentationml.slideMaster+xml"/>
  <Override PartName="/ppt/slideMasters/slideMaster22.xml" ContentType="application/vnd.openxmlformats-officedocument.presentationml.slideMaster+xml"/>
  <Override PartName="/ppt/slideMasters/slideMaster23.xml" ContentType="application/vnd.openxmlformats-officedocument.presentationml.slideMaster+xml"/>
  <Override PartName="/ppt/slideMasters/slideMaster24.xml" ContentType="application/vnd.openxmlformats-officedocument.presentationml.slideMaster+xml"/>
  <Override PartName="/ppt/slideMasters/slideMaster25.xml" ContentType="application/vnd.openxmlformats-officedocument.presentationml.slideMaster+xml"/>
  <Override PartName="/ppt/slideMasters/slideMaster26.xml" ContentType="application/vnd.openxmlformats-officedocument.presentationml.slideMaster+xml"/>
  <Override PartName="/ppt/slideMasters/slideMaster27.xml" ContentType="application/vnd.openxmlformats-officedocument.presentationml.slideMaster+xml"/>
  <Override PartName="/ppt/slideMasters/slideMaster28.xml" ContentType="application/vnd.openxmlformats-officedocument.presentationml.slideMaster+xml"/>
  <Override PartName="/ppt/slideMasters/slideMaster29.xml" ContentType="application/vnd.openxmlformats-officedocument.presentationml.slideMaster+xml"/>
  <Override PartName="/ppt/slideMasters/slideMaster30.xml" ContentType="application/vnd.openxmlformats-officedocument.presentationml.slideMaster+xml"/>
  <Override PartName="/ppt/slideMasters/slideMaster31.xml" ContentType="application/vnd.openxmlformats-officedocument.presentationml.slideMaster+xml"/>
  <Override PartName="/ppt/slideMasters/slideMaster32.xml" ContentType="application/vnd.openxmlformats-officedocument.presentationml.slideMaster+xml"/>
  <Override PartName="/ppt/slideMasters/slideMaster33.xml" ContentType="application/vnd.openxmlformats-officedocument.presentationml.slideMaster+xml"/>
  <Override PartName="/ppt/slideMasters/slideMaster34.xml" ContentType="application/vnd.openxmlformats-officedocument.presentationml.slideMaster+xml"/>
  <Override PartName="/ppt/slideMasters/slideMaster35.xml" ContentType="application/vnd.openxmlformats-officedocument.presentationml.slideMaster+xml"/>
  <Override PartName="/ppt/slideMasters/slideMaster36.xml" ContentType="application/vnd.openxmlformats-officedocument.presentationml.slideMaster+xml"/>
  <Override PartName="/ppt/slideMasters/slideMaster37.xml" ContentType="application/vnd.openxmlformats-officedocument.presentationml.slideMaster+xml"/>
  <Override PartName="/ppt/slideMasters/slideMaster38.xml" ContentType="application/vnd.openxmlformats-officedocument.presentationml.slideMaster+xml"/>
  <Override PartName="/ppt/slideMasters/slideMaster39.xml" ContentType="application/vnd.openxmlformats-officedocument.presentationml.slideMaster+xml"/>
  <Override PartName="/ppt/slideMasters/slideMaster40.xml" ContentType="application/vnd.openxmlformats-officedocument.presentationml.slideMaster+xml"/>
  <Override PartName="/ppt/slideMasters/slideMaster41.xml" ContentType="application/vnd.openxmlformats-officedocument.presentationml.slideMaster+xml"/>
  <Override PartName="/ppt/slideMasters/slideMaster42.xml" ContentType="application/vnd.openxmlformats-officedocument.presentationml.slideMaster+xml"/>
  <Override PartName="/ppt/slideMasters/slideMaster43.xml" ContentType="application/vnd.openxmlformats-officedocument.presentationml.slideMaster+xml"/>
  <Override PartName="/ppt/slideMasters/slideMaster44.xml" ContentType="application/vnd.openxmlformats-officedocument.presentationml.slideMaster+xml"/>
  <Override PartName="/ppt/slideMasters/slideMaster45.xml" ContentType="application/vnd.openxmlformats-officedocument.presentationml.slideMaster+xml"/>
  <Override PartName="/ppt/slideMasters/slideMaster46.xml" ContentType="application/vnd.openxmlformats-officedocument.presentationml.slideMaster+xml"/>
  <Override PartName="/ppt/slideMasters/slideMaster47.xml" ContentType="application/vnd.openxmlformats-officedocument.presentationml.slideMaster+xml"/>
  <Override PartName="/ppt/slideMasters/slideMaster48.xml" ContentType="application/vnd.openxmlformats-officedocument.presentationml.slideMaster+xml"/>
  <Override PartName="/ppt/slideMasters/slideMaster49.xml" ContentType="application/vnd.openxmlformats-officedocument.presentationml.slideMaster+xml"/>
  <Override PartName="/ppt/slideMasters/slideMaster50.xml" ContentType="application/vnd.openxmlformats-officedocument.presentationml.slideMaster+xml"/>
  <Override PartName="/ppt/slideMasters/slideMaster51.xml" ContentType="application/vnd.openxmlformats-officedocument.presentationml.slideMaster+xml"/>
  <Override PartName="/ppt/slideMasters/slideMaster52.xml" ContentType="application/vnd.openxmlformats-officedocument.presentationml.slideMaster+xml"/>
  <Override PartName="/ppt/slideMasters/slideMaster53.xml" ContentType="application/vnd.openxmlformats-officedocument.presentationml.slideMaster+xml"/>
  <Override PartName="/ppt/slideMasters/slideMaster54.xml" ContentType="application/vnd.openxmlformats-officedocument.presentationml.slideMaster+xml"/>
  <Override PartName="/ppt/slideMasters/slideMaster55.xml" ContentType="application/vnd.openxmlformats-officedocument.presentationml.slideMaster+xml"/>
  <Override PartName="/ppt/slideMasters/slideMaster56.xml" ContentType="application/vnd.openxmlformats-officedocument.presentationml.slideMaster+xml"/>
  <Override PartName="/ppt/slideMasters/slideMaster57.xml" ContentType="application/vnd.openxmlformats-officedocument.presentationml.slideMaster+xml"/>
  <Override PartName="/ppt/slideMasters/slideMaster58.xml" ContentType="application/vnd.openxmlformats-officedocument.presentationml.slideMaster+xml"/>
  <Override PartName="/ppt/slideMasters/slideMaster59.xml" ContentType="application/vnd.openxmlformats-officedocument.presentationml.slideMaster+xml"/>
  <Override PartName="/ppt/slideMasters/slideMaster60.xml" ContentType="application/vnd.openxmlformats-officedocument.presentationml.slideMaster+xml"/>
  <Override PartName="/ppt/slideMasters/slideMaster6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theme/theme3.xml" ContentType="application/vnd.openxmlformats-officedocument.theme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4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5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theme/theme6.xml" ContentType="application/vnd.openxmlformats-officedocument.theme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theme/theme7.xml" ContentType="application/vnd.openxmlformats-officedocument.theme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theme/theme8.xml" ContentType="application/vnd.openxmlformats-officedocument.theme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theme/theme9.xml" ContentType="application/vnd.openxmlformats-officedocument.theme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theme/theme10.xml" ContentType="application/vnd.openxmlformats-officedocument.theme+xml"/>
  <Override PartName="/ppt/slideLayouts/slideLayout84.xml" ContentType="application/vnd.openxmlformats-officedocument.presentationml.slideLayout+xml"/>
  <Override PartName="/ppt/theme/theme11.xml" ContentType="application/vnd.openxmlformats-officedocument.theme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theme/theme12.xml" ContentType="application/vnd.openxmlformats-officedocument.theme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theme/theme13.xml" ContentType="application/vnd.openxmlformats-officedocument.theme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19.xml" ContentType="application/vnd.openxmlformats-officedocument.presentationml.slideLayout+xml"/>
  <Override PartName="/ppt/theme/theme14.xml" ContentType="application/vnd.openxmlformats-officedocument.theme+xml"/>
  <Override PartName="/ppt/slideLayouts/slideLayout12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theme/theme15.xml" ContentType="application/vnd.openxmlformats-officedocument.theme+xml"/>
  <Override PartName="/ppt/slideLayouts/slideLayout12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theme/theme16.xml" ContentType="application/vnd.openxmlformats-officedocument.theme+xml"/>
  <Override PartName="/ppt/slideLayouts/slideLayout12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theme/theme17.xml" ContentType="application/vnd.openxmlformats-officedocument.theme+xml"/>
  <Override PartName="/ppt/slideLayouts/slideLayout126.xml" ContentType="application/vnd.openxmlformats-officedocument.presentationml.slideLayout+xml"/>
  <Override PartName="/ppt/theme/theme18.xml" ContentType="application/vnd.openxmlformats-officedocument.theme+xml"/>
  <Override PartName="/ppt/slideLayouts/slideLayout127.xml" ContentType="application/vnd.openxmlformats-officedocument.presentationml.slideLayout+xml"/>
  <Override PartName="/ppt/theme/theme19.xml" ContentType="application/vnd.openxmlformats-officedocument.theme+xml"/>
  <Override PartName="/ppt/slideLayouts/slideLayout128.xml" ContentType="application/vnd.openxmlformats-officedocument.presentationml.slideLayout+xml"/>
  <Override PartName="/ppt/slideLayouts/slideLayout129.xml" ContentType="application/vnd.openxmlformats-officedocument.presentationml.slideLayout+xml"/>
  <Override PartName="/ppt/slideLayouts/slideLayout130.xml" ContentType="application/vnd.openxmlformats-officedocument.presentationml.slideLayout+xml"/>
  <Override PartName="/ppt/slideLayouts/slideLayout131.xml" ContentType="application/vnd.openxmlformats-officedocument.presentationml.slideLayout+xml"/>
  <Override PartName="/ppt/slideLayouts/slideLayout132.xml" ContentType="application/vnd.openxmlformats-officedocument.presentationml.slideLayout+xml"/>
  <Override PartName="/ppt/slideLayouts/slideLayout133.xml" ContentType="application/vnd.openxmlformats-officedocument.presentationml.slideLayout+xml"/>
  <Override PartName="/ppt/slideLayouts/slideLayout134.xml" ContentType="application/vnd.openxmlformats-officedocument.presentationml.slideLayout+xml"/>
  <Override PartName="/ppt/slideLayouts/slideLayout135.xml" ContentType="application/vnd.openxmlformats-officedocument.presentationml.slideLayout+xml"/>
  <Override PartName="/ppt/slideLayouts/slideLayout136.xml" ContentType="application/vnd.openxmlformats-officedocument.presentationml.slideLayout+xml"/>
  <Override PartName="/ppt/slideLayouts/slideLayout137.xml" ContentType="application/vnd.openxmlformats-officedocument.presentationml.slideLayout+xml"/>
  <Override PartName="/ppt/slideLayouts/slideLayout138.xml" ContentType="application/vnd.openxmlformats-officedocument.presentationml.slideLayout+xml"/>
  <Override PartName="/ppt/slideLayouts/slideLayout139.xml" ContentType="application/vnd.openxmlformats-officedocument.presentationml.slideLayout+xml"/>
  <Override PartName="/ppt/slideLayouts/slideLayout140.xml" ContentType="application/vnd.openxmlformats-officedocument.presentationml.slideLayout+xml"/>
  <Override PartName="/ppt/theme/theme20.xml" ContentType="application/vnd.openxmlformats-officedocument.theme+xml"/>
  <Override PartName="/ppt/slideLayouts/slideLayout141.xml" ContentType="application/vnd.openxmlformats-officedocument.presentationml.slideLayout+xml"/>
  <Override PartName="/ppt/slideLayouts/slideLayout142.xml" ContentType="application/vnd.openxmlformats-officedocument.presentationml.slideLayout+xml"/>
  <Override PartName="/ppt/slideLayouts/slideLayout143.xml" ContentType="application/vnd.openxmlformats-officedocument.presentationml.slideLayout+xml"/>
  <Override PartName="/ppt/slideLayouts/slideLayout144.xml" ContentType="application/vnd.openxmlformats-officedocument.presentationml.slideLayout+xml"/>
  <Override PartName="/ppt/slideLayouts/slideLayout145.xml" ContentType="application/vnd.openxmlformats-officedocument.presentationml.slideLayout+xml"/>
  <Override PartName="/ppt/slideLayouts/slideLayout146.xml" ContentType="application/vnd.openxmlformats-officedocument.presentationml.slideLayout+xml"/>
  <Override PartName="/ppt/slideLayouts/slideLayout147.xml" ContentType="application/vnd.openxmlformats-officedocument.presentationml.slideLayout+xml"/>
  <Override PartName="/ppt/slideLayouts/slideLayout148.xml" ContentType="application/vnd.openxmlformats-officedocument.presentationml.slideLayout+xml"/>
  <Override PartName="/ppt/slideLayouts/slideLayout149.xml" ContentType="application/vnd.openxmlformats-officedocument.presentationml.slideLayout+xml"/>
  <Override PartName="/ppt/slideLayouts/slideLayout150.xml" ContentType="application/vnd.openxmlformats-officedocument.presentationml.slideLayout+xml"/>
  <Override PartName="/ppt/slideLayouts/slideLayout151.xml" ContentType="application/vnd.openxmlformats-officedocument.presentationml.slideLayout+xml"/>
  <Override PartName="/ppt/theme/theme21.xml" ContentType="application/vnd.openxmlformats-officedocument.theme+xml"/>
  <Override PartName="/ppt/slideLayouts/slideLayout152.xml" ContentType="application/vnd.openxmlformats-officedocument.presentationml.slideLayout+xml"/>
  <Override PartName="/ppt/slideLayouts/slideLayout153.xml" ContentType="application/vnd.openxmlformats-officedocument.presentationml.slideLayout+xml"/>
  <Override PartName="/ppt/theme/theme22.xml" ContentType="application/vnd.openxmlformats-officedocument.theme+xml"/>
  <Override PartName="/ppt/slideLayouts/slideLayout154.xml" ContentType="application/vnd.openxmlformats-officedocument.presentationml.slideLayout+xml"/>
  <Override PartName="/ppt/slideLayouts/slideLayout155.xml" ContentType="application/vnd.openxmlformats-officedocument.presentationml.slideLayout+xml"/>
  <Override PartName="/ppt/slideLayouts/slideLayout156.xml" ContentType="application/vnd.openxmlformats-officedocument.presentationml.slideLayout+xml"/>
  <Override PartName="/ppt/slideLayouts/slideLayout157.xml" ContentType="application/vnd.openxmlformats-officedocument.presentationml.slideLayout+xml"/>
  <Override PartName="/ppt/slideLayouts/slideLayout158.xml" ContentType="application/vnd.openxmlformats-officedocument.presentationml.slideLayout+xml"/>
  <Override PartName="/ppt/slideLayouts/slideLayout159.xml" ContentType="application/vnd.openxmlformats-officedocument.presentationml.slideLayout+xml"/>
  <Override PartName="/ppt/slideLayouts/slideLayout160.xml" ContentType="application/vnd.openxmlformats-officedocument.presentationml.slideLayout+xml"/>
  <Override PartName="/ppt/theme/theme23.xml" ContentType="application/vnd.openxmlformats-officedocument.theme+xml"/>
  <Override PartName="/ppt/slideLayouts/slideLayout161.xml" ContentType="application/vnd.openxmlformats-officedocument.presentationml.slideLayout+xml"/>
  <Override PartName="/ppt/slideLayouts/slideLayout162.xml" ContentType="application/vnd.openxmlformats-officedocument.presentationml.slideLayout+xml"/>
  <Override PartName="/ppt/slideLayouts/slideLayout163.xml" ContentType="application/vnd.openxmlformats-officedocument.presentationml.slideLayout+xml"/>
  <Override PartName="/ppt/slideLayouts/slideLayout164.xml" ContentType="application/vnd.openxmlformats-officedocument.presentationml.slideLayout+xml"/>
  <Override PartName="/ppt/slideLayouts/slideLayout165.xml" ContentType="application/vnd.openxmlformats-officedocument.presentationml.slideLayout+xml"/>
  <Override PartName="/ppt/slideLayouts/slideLayout166.xml" ContentType="application/vnd.openxmlformats-officedocument.presentationml.slideLayout+xml"/>
  <Override PartName="/ppt/slideLayouts/slideLayout167.xml" ContentType="application/vnd.openxmlformats-officedocument.presentationml.slideLayout+xml"/>
  <Override PartName="/ppt/slideLayouts/slideLayout168.xml" ContentType="application/vnd.openxmlformats-officedocument.presentationml.slideLayout+xml"/>
  <Override PartName="/ppt/slideLayouts/slideLayout169.xml" ContentType="application/vnd.openxmlformats-officedocument.presentationml.slideLayout+xml"/>
  <Override PartName="/ppt/slideLayouts/slideLayout170.xml" ContentType="application/vnd.openxmlformats-officedocument.presentationml.slideLayout+xml"/>
  <Override PartName="/ppt/slideLayouts/slideLayout171.xml" ContentType="application/vnd.openxmlformats-officedocument.presentationml.slideLayout+xml"/>
  <Override PartName="/ppt/slideLayouts/slideLayout172.xml" ContentType="application/vnd.openxmlformats-officedocument.presentationml.slideLayout+xml"/>
  <Override PartName="/ppt/slideLayouts/slideLayout173.xml" ContentType="application/vnd.openxmlformats-officedocument.presentationml.slideLayout+xml"/>
  <Override PartName="/ppt/theme/theme24.xml" ContentType="application/vnd.openxmlformats-officedocument.theme+xml"/>
  <Override PartName="/ppt/slideLayouts/slideLayout174.xml" ContentType="application/vnd.openxmlformats-officedocument.presentationml.slideLayout+xml"/>
  <Override PartName="/ppt/slideLayouts/slideLayout175.xml" ContentType="application/vnd.openxmlformats-officedocument.presentationml.slideLayout+xml"/>
  <Override PartName="/ppt/slideLayouts/slideLayout176.xml" ContentType="application/vnd.openxmlformats-officedocument.presentationml.slideLayout+xml"/>
  <Override PartName="/ppt/slideLayouts/slideLayout177.xml" ContentType="application/vnd.openxmlformats-officedocument.presentationml.slideLayout+xml"/>
  <Override PartName="/ppt/slideLayouts/slideLayout178.xml" ContentType="application/vnd.openxmlformats-officedocument.presentationml.slideLayout+xml"/>
  <Override PartName="/ppt/slideLayouts/slideLayout179.xml" ContentType="application/vnd.openxmlformats-officedocument.presentationml.slideLayout+xml"/>
  <Override PartName="/ppt/slideLayouts/slideLayout180.xml" ContentType="application/vnd.openxmlformats-officedocument.presentationml.slideLayout+xml"/>
  <Override PartName="/ppt/slideLayouts/slideLayout181.xml" ContentType="application/vnd.openxmlformats-officedocument.presentationml.slideLayout+xml"/>
  <Override PartName="/ppt/slideLayouts/slideLayout182.xml" ContentType="application/vnd.openxmlformats-officedocument.presentationml.slideLayout+xml"/>
  <Override PartName="/ppt/slideLayouts/slideLayout183.xml" ContentType="application/vnd.openxmlformats-officedocument.presentationml.slideLayout+xml"/>
  <Override PartName="/ppt/slideLayouts/slideLayout184.xml" ContentType="application/vnd.openxmlformats-officedocument.presentationml.slideLayout+xml"/>
  <Override PartName="/ppt/theme/theme25.xml" ContentType="application/vnd.openxmlformats-officedocument.theme+xml"/>
  <Override PartName="/ppt/slideLayouts/slideLayout185.xml" ContentType="application/vnd.openxmlformats-officedocument.presentationml.slideLayout+xml"/>
  <Override PartName="/ppt/slideLayouts/slideLayout186.xml" ContentType="application/vnd.openxmlformats-officedocument.presentationml.slideLayout+xml"/>
  <Override PartName="/ppt/slideLayouts/slideLayout187.xml" ContentType="application/vnd.openxmlformats-officedocument.presentationml.slideLayout+xml"/>
  <Override PartName="/ppt/slideLayouts/slideLayout188.xml" ContentType="application/vnd.openxmlformats-officedocument.presentationml.slideLayout+xml"/>
  <Override PartName="/ppt/slideLayouts/slideLayout189.xml" ContentType="application/vnd.openxmlformats-officedocument.presentationml.slideLayout+xml"/>
  <Override PartName="/ppt/slideLayouts/slideLayout190.xml" ContentType="application/vnd.openxmlformats-officedocument.presentationml.slideLayout+xml"/>
  <Override PartName="/ppt/slideLayouts/slideLayout191.xml" ContentType="application/vnd.openxmlformats-officedocument.presentationml.slideLayout+xml"/>
  <Override PartName="/ppt/slideLayouts/slideLayout192.xml" ContentType="application/vnd.openxmlformats-officedocument.presentationml.slideLayout+xml"/>
  <Override PartName="/ppt/slideLayouts/slideLayout193.xml" ContentType="application/vnd.openxmlformats-officedocument.presentationml.slideLayout+xml"/>
  <Override PartName="/ppt/slideLayouts/slideLayout194.xml" ContentType="application/vnd.openxmlformats-officedocument.presentationml.slideLayout+xml"/>
  <Override PartName="/ppt/slideLayouts/slideLayout195.xml" ContentType="application/vnd.openxmlformats-officedocument.presentationml.slideLayout+xml"/>
  <Override PartName="/ppt/theme/theme26.xml" ContentType="application/vnd.openxmlformats-officedocument.theme+xml"/>
  <Override PartName="/ppt/slideLayouts/slideLayout196.xml" ContentType="application/vnd.openxmlformats-officedocument.presentationml.slideLayout+xml"/>
  <Override PartName="/ppt/theme/theme27.xml" ContentType="application/vnd.openxmlformats-officedocument.theme+xml"/>
  <Override PartName="/ppt/slideLayouts/slideLayout197.xml" ContentType="application/vnd.openxmlformats-officedocument.presentationml.slideLayout+xml"/>
  <Override PartName="/ppt/slideLayouts/slideLayout198.xml" ContentType="application/vnd.openxmlformats-officedocument.presentationml.slideLayout+xml"/>
  <Override PartName="/ppt/slideLayouts/slideLayout199.xml" ContentType="application/vnd.openxmlformats-officedocument.presentationml.slideLayout+xml"/>
  <Override PartName="/ppt/slideLayouts/slideLayout200.xml" ContentType="application/vnd.openxmlformats-officedocument.presentationml.slideLayout+xml"/>
  <Override PartName="/ppt/slideLayouts/slideLayout201.xml" ContentType="application/vnd.openxmlformats-officedocument.presentationml.slideLayout+xml"/>
  <Override PartName="/ppt/slideLayouts/slideLayout202.xml" ContentType="application/vnd.openxmlformats-officedocument.presentationml.slideLayout+xml"/>
  <Override PartName="/ppt/slideLayouts/slideLayout203.xml" ContentType="application/vnd.openxmlformats-officedocument.presentationml.slideLayout+xml"/>
  <Override PartName="/ppt/slideLayouts/slideLayout204.xml" ContentType="application/vnd.openxmlformats-officedocument.presentationml.slideLayout+xml"/>
  <Override PartName="/ppt/slideLayouts/slideLayout205.xml" ContentType="application/vnd.openxmlformats-officedocument.presentationml.slideLayout+xml"/>
  <Override PartName="/ppt/slideLayouts/slideLayout206.xml" ContentType="application/vnd.openxmlformats-officedocument.presentationml.slideLayout+xml"/>
  <Override PartName="/ppt/slideLayouts/slideLayout207.xml" ContentType="application/vnd.openxmlformats-officedocument.presentationml.slideLayout+xml"/>
  <Override PartName="/ppt/slideLayouts/slideLayout208.xml" ContentType="application/vnd.openxmlformats-officedocument.presentationml.slideLayout+xml"/>
  <Override PartName="/ppt/slideLayouts/slideLayout209.xml" ContentType="application/vnd.openxmlformats-officedocument.presentationml.slideLayout+xml"/>
  <Override PartName="/ppt/theme/theme28.xml" ContentType="application/vnd.openxmlformats-officedocument.theme+xml"/>
  <Override PartName="/ppt/slideLayouts/slideLayout210.xml" ContentType="application/vnd.openxmlformats-officedocument.presentationml.slideLayout+xml"/>
  <Override PartName="/ppt/slideLayouts/slideLayout211.xml" ContentType="application/vnd.openxmlformats-officedocument.presentationml.slideLayout+xml"/>
  <Override PartName="/ppt/slideLayouts/slideLayout212.xml" ContentType="application/vnd.openxmlformats-officedocument.presentationml.slideLayout+xml"/>
  <Override PartName="/ppt/slideLayouts/slideLayout213.xml" ContentType="application/vnd.openxmlformats-officedocument.presentationml.slideLayout+xml"/>
  <Override PartName="/ppt/slideLayouts/slideLayout214.xml" ContentType="application/vnd.openxmlformats-officedocument.presentationml.slideLayout+xml"/>
  <Override PartName="/ppt/slideLayouts/slideLayout215.xml" ContentType="application/vnd.openxmlformats-officedocument.presentationml.slideLayout+xml"/>
  <Override PartName="/ppt/slideLayouts/slideLayout216.xml" ContentType="application/vnd.openxmlformats-officedocument.presentationml.slideLayout+xml"/>
  <Override PartName="/ppt/slideLayouts/slideLayout217.xml" ContentType="application/vnd.openxmlformats-officedocument.presentationml.slideLayout+xml"/>
  <Override PartName="/ppt/slideLayouts/slideLayout218.xml" ContentType="application/vnd.openxmlformats-officedocument.presentationml.slideLayout+xml"/>
  <Override PartName="/ppt/slideLayouts/slideLayout219.xml" ContentType="application/vnd.openxmlformats-officedocument.presentationml.slideLayout+xml"/>
  <Override PartName="/ppt/slideLayouts/slideLayout220.xml" ContentType="application/vnd.openxmlformats-officedocument.presentationml.slideLayout+xml"/>
  <Override PartName="/ppt/theme/theme29.xml" ContentType="application/vnd.openxmlformats-officedocument.theme+xml"/>
  <Override PartName="/ppt/slideLayouts/slideLayout221.xml" ContentType="application/vnd.openxmlformats-officedocument.presentationml.slideLayout+xml"/>
  <Override PartName="/ppt/slideLayouts/slideLayout222.xml" ContentType="application/vnd.openxmlformats-officedocument.presentationml.slideLayout+xml"/>
  <Override PartName="/ppt/slideLayouts/slideLayout223.xml" ContentType="application/vnd.openxmlformats-officedocument.presentationml.slideLayout+xml"/>
  <Override PartName="/ppt/slideLayouts/slideLayout224.xml" ContentType="application/vnd.openxmlformats-officedocument.presentationml.slideLayout+xml"/>
  <Override PartName="/ppt/slideLayouts/slideLayout225.xml" ContentType="application/vnd.openxmlformats-officedocument.presentationml.slideLayout+xml"/>
  <Override PartName="/ppt/slideLayouts/slideLayout226.xml" ContentType="application/vnd.openxmlformats-officedocument.presentationml.slideLayout+xml"/>
  <Override PartName="/ppt/slideLayouts/slideLayout227.xml" ContentType="application/vnd.openxmlformats-officedocument.presentationml.slideLayout+xml"/>
  <Override PartName="/ppt/slideLayouts/slideLayout228.xml" ContentType="application/vnd.openxmlformats-officedocument.presentationml.slideLayout+xml"/>
  <Override PartName="/ppt/slideLayouts/slideLayout229.xml" ContentType="application/vnd.openxmlformats-officedocument.presentationml.slideLayout+xml"/>
  <Override PartName="/ppt/slideLayouts/slideLayout230.xml" ContentType="application/vnd.openxmlformats-officedocument.presentationml.slideLayout+xml"/>
  <Override PartName="/ppt/slideLayouts/slideLayout231.xml" ContentType="application/vnd.openxmlformats-officedocument.presentationml.slideLayout+xml"/>
  <Override PartName="/ppt/slideLayouts/slideLayout232.xml" ContentType="application/vnd.openxmlformats-officedocument.presentationml.slideLayout+xml"/>
  <Override PartName="/ppt/slideLayouts/slideLayout233.xml" ContentType="application/vnd.openxmlformats-officedocument.presentationml.slideLayout+xml"/>
  <Override PartName="/ppt/theme/theme30.xml" ContentType="application/vnd.openxmlformats-officedocument.theme+xml"/>
  <Override PartName="/ppt/slideLayouts/slideLayout234.xml" ContentType="application/vnd.openxmlformats-officedocument.presentationml.slideLayout+xml"/>
  <Override PartName="/ppt/slideLayouts/slideLayout235.xml" ContentType="application/vnd.openxmlformats-officedocument.presentationml.slideLayout+xml"/>
  <Override PartName="/ppt/slideLayouts/slideLayout236.xml" ContentType="application/vnd.openxmlformats-officedocument.presentationml.slideLayout+xml"/>
  <Override PartName="/ppt/slideLayouts/slideLayout237.xml" ContentType="application/vnd.openxmlformats-officedocument.presentationml.slideLayout+xml"/>
  <Override PartName="/ppt/slideLayouts/slideLayout238.xml" ContentType="application/vnd.openxmlformats-officedocument.presentationml.slideLayout+xml"/>
  <Override PartName="/ppt/slideLayouts/slideLayout239.xml" ContentType="application/vnd.openxmlformats-officedocument.presentationml.slideLayout+xml"/>
  <Override PartName="/ppt/slideLayouts/slideLayout240.xml" ContentType="application/vnd.openxmlformats-officedocument.presentationml.slideLayout+xml"/>
  <Override PartName="/ppt/theme/theme31.xml" ContentType="application/vnd.openxmlformats-officedocument.theme+xml"/>
  <Override PartName="/ppt/theme/theme32.xml" ContentType="application/vnd.openxmlformats-officedocument.theme+xml"/>
  <Override PartName="/ppt/slideLayouts/slideLayout241.xml" ContentType="application/vnd.openxmlformats-officedocument.presentationml.slideLayout+xml"/>
  <Override PartName="/ppt/slideLayouts/slideLayout242.xml" ContentType="application/vnd.openxmlformats-officedocument.presentationml.slideLayout+xml"/>
  <Override PartName="/ppt/slideLayouts/slideLayout243.xml" ContentType="application/vnd.openxmlformats-officedocument.presentationml.slideLayout+xml"/>
  <Override PartName="/ppt/slideLayouts/slideLayout244.xml" ContentType="application/vnd.openxmlformats-officedocument.presentationml.slideLayout+xml"/>
  <Override PartName="/ppt/slideLayouts/slideLayout245.xml" ContentType="application/vnd.openxmlformats-officedocument.presentationml.slideLayout+xml"/>
  <Override PartName="/ppt/slideLayouts/slideLayout246.xml" ContentType="application/vnd.openxmlformats-officedocument.presentationml.slideLayout+xml"/>
  <Override PartName="/ppt/theme/theme33.xml" ContentType="application/vnd.openxmlformats-officedocument.theme+xml"/>
  <Override PartName="/ppt/slideLayouts/slideLayout247.xml" ContentType="application/vnd.openxmlformats-officedocument.presentationml.slideLayout+xml"/>
  <Override PartName="/ppt/theme/theme34.xml" ContentType="application/vnd.openxmlformats-officedocument.theme+xml"/>
  <Override PartName="/ppt/slideLayouts/slideLayout248.xml" ContentType="application/vnd.openxmlformats-officedocument.presentationml.slideLayout+xml"/>
  <Override PartName="/ppt/slideLayouts/slideLayout249.xml" ContentType="application/vnd.openxmlformats-officedocument.presentationml.slideLayout+xml"/>
  <Override PartName="/ppt/theme/theme35.xml" ContentType="application/vnd.openxmlformats-officedocument.theme+xml"/>
  <Override PartName="/ppt/slideLayouts/slideLayout250.xml" ContentType="application/vnd.openxmlformats-officedocument.presentationml.slideLayout+xml"/>
  <Override PartName="/ppt/theme/theme36.xml" ContentType="application/vnd.openxmlformats-officedocument.theme+xml"/>
  <Override PartName="/ppt/slideLayouts/slideLayout251.xml" ContentType="application/vnd.openxmlformats-officedocument.presentationml.slideLayout+xml"/>
  <Override PartName="/ppt/theme/theme37.xml" ContentType="application/vnd.openxmlformats-officedocument.theme+xml"/>
  <Override PartName="/ppt/slideLayouts/slideLayout252.xml" ContentType="application/vnd.openxmlformats-officedocument.presentationml.slideLayout+xml"/>
  <Override PartName="/ppt/slideLayouts/slideLayout253.xml" ContentType="application/vnd.openxmlformats-officedocument.presentationml.slideLayout+xml"/>
  <Override PartName="/ppt/slideLayouts/slideLayout254.xml" ContentType="application/vnd.openxmlformats-officedocument.presentationml.slideLayout+xml"/>
  <Override PartName="/ppt/slideLayouts/slideLayout255.xml" ContentType="application/vnd.openxmlformats-officedocument.presentationml.slideLayout+xml"/>
  <Override PartName="/ppt/slideLayouts/slideLayout256.xml" ContentType="application/vnd.openxmlformats-officedocument.presentationml.slideLayout+xml"/>
  <Override PartName="/ppt/slideLayouts/slideLayout257.xml" ContentType="application/vnd.openxmlformats-officedocument.presentationml.slideLayout+xml"/>
  <Override PartName="/ppt/slideLayouts/slideLayout258.xml" ContentType="application/vnd.openxmlformats-officedocument.presentationml.slideLayout+xml"/>
  <Override PartName="/ppt/slideLayouts/slideLayout259.xml" ContentType="application/vnd.openxmlformats-officedocument.presentationml.slideLayout+xml"/>
  <Override PartName="/ppt/slideLayouts/slideLayout260.xml" ContentType="application/vnd.openxmlformats-officedocument.presentationml.slideLayout+xml"/>
  <Override PartName="/ppt/slideLayouts/slideLayout261.xml" ContentType="application/vnd.openxmlformats-officedocument.presentationml.slideLayout+xml"/>
  <Override PartName="/ppt/slideLayouts/slideLayout262.xml" ContentType="application/vnd.openxmlformats-officedocument.presentationml.slideLayout+xml"/>
  <Override PartName="/ppt/slideLayouts/slideLayout263.xml" ContentType="application/vnd.openxmlformats-officedocument.presentationml.slideLayout+xml"/>
  <Override PartName="/ppt/slideLayouts/slideLayout264.xml" ContentType="application/vnd.openxmlformats-officedocument.presentationml.slideLayout+xml"/>
  <Override PartName="/ppt/theme/theme38.xml" ContentType="application/vnd.openxmlformats-officedocument.theme+xml"/>
  <Override PartName="/ppt/slideLayouts/slideLayout265.xml" ContentType="application/vnd.openxmlformats-officedocument.presentationml.slideLayout+xml"/>
  <Override PartName="/ppt/slideLayouts/slideLayout266.xml" ContentType="application/vnd.openxmlformats-officedocument.presentationml.slideLayout+xml"/>
  <Override PartName="/ppt/slideLayouts/slideLayout267.xml" ContentType="application/vnd.openxmlformats-officedocument.presentationml.slideLayout+xml"/>
  <Override PartName="/ppt/slideLayouts/slideLayout268.xml" ContentType="application/vnd.openxmlformats-officedocument.presentationml.slideLayout+xml"/>
  <Override PartName="/ppt/slideLayouts/slideLayout269.xml" ContentType="application/vnd.openxmlformats-officedocument.presentationml.slideLayout+xml"/>
  <Override PartName="/ppt/slideLayouts/slideLayout270.xml" ContentType="application/vnd.openxmlformats-officedocument.presentationml.slideLayout+xml"/>
  <Override PartName="/ppt/slideLayouts/slideLayout271.xml" ContentType="application/vnd.openxmlformats-officedocument.presentationml.slideLayout+xml"/>
  <Override PartName="/ppt/slideLayouts/slideLayout272.xml" ContentType="application/vnd.openxmlformats-officedocument.presentationml.slideLayout+xml"/>
  <Override PartName="/ppt/slideLayouts/slideLayout273.xml" ContentType="application/vnd.openxmlformats-officedocument.presentationml.slideLayout+xml"/>
  <Override PartName="/ppt/slideLayouts/slideLayout274.xml" ContentType="application/vnd.openxmlformats-officedocument.presentationml.slideLayout+xml"/>
  <Override PartName="/ppt/slideLayouts/slideLayout275.xml" ContentType="application/vnd.openxmlformats-officedocument.presentationml.slideLayout+xml"/>
  <Override PartName="/ppt/theme/theme39.xml" ContentType="application/vnd.openxmlformats-officedocument.theme+xml"/>
  <Override PartName="/ppt/slideLayouts/slideLayout276.xml" ContentType="application/vnd.openxmlformats-officedocument.presentationml.slideLayout+xml"/>
  <Override PartName="/ppt/slideLayouts/slideLayout277.xml" ContentType="application/vnd.openxmlformats-officedocument.presentationml.slideLayout+xml"/>
  <Override PartName="/ppt/slideLayouts/slideLayout278.xml" ContentType="application/vnd.openxmlformats-officedocument.presentationml.slideLayout+xml"/>
  <Override PartName="/ppt/slideLayouts/slideLayout279.xml" ContentType="application/vnd.openxmlformats-officedocument.presentationml.slideLayout+xml"/>
  <Override PartName="/ppt/slideLayouts/slideLayout280.xml" ContentType="application/vnd.openxmlformats-officedocument.presentationml.slideLayout+xml"/>
  <Override PartName="/ppt/slideLayouts/slideLayout281.xml" ContentType="application/vnd.openxmlformats-officedocument.presentationml.slideLayout+xml"/>
  <Override PartName="/ppt/theme/theme40.xml" ContentType="application/vnd.openxmlformats-officedocument.theme+xml"/>
  <Override PartName="/ppt/slideLayouts/slideLayout282.xml" ContentType="application/vnd.openxmlformats-officedocument.presentationml.slideLayout+xml"/>
  <Override PartName="/ppt/slideLayouts/slideLayout283.xml" ContentType="application/vnd.openxmlformats-officedocument.presentationml.slideLayout+xml"/>
  <Override PartName="/ppt/slideLayouts/slideLayout284.xml" ContentType="application/vnd.openxmlformats-officedocument.presentationml.slideLayout+xml"/>
  <Override PartName="/ppt/slideLayouts/slideLayout285.xml" ContentType="application/vnd.openxmlformats-officedocument.presentationml.slideLayout+xml"/>
  <Override PartName="/ppt/slideLayouts/slideLayout286.xml" ContentType="application/vnd.openxmlformats-officedocument.presentationml.slideLayout+xml"/>
  <Override PartName="/ppt/slideLayouts/slideLayout287.xml" ContentType="application/vnd.openxmlformats-officedocument.presentationml.slideLayout+xml"/>
  <Override PartName="/ppt/slideLayouts/slideLayout288.xml" ContentType="application/vnd.openxmlformats-officedocument.presentationml.slideLayout+xml"/>
  <Override PartName="/ppt/slideLayouts/slideLayout289.xml" ContentType="application/vnd.openxmlformats-officedocument.presentationml.slideLayout+xml"/>
  <Override PartName="/ppt/slideLayouts/slideLayout290.xml" ContentType="application/vnd.openxmlformats-officedocument.presentationml.slideLayout+xml"/>
  <Override PartName="/ppt/slideLayouts/slideLayout291.xml" ContentType="application/vnd.openxmlformats-officedocument.presentationml.slideLayout+xml"/>
  <Override PartName="/ppt/slideLayouts/slideLayout292.xml" ContentType="application/vnd.openxmlformats-officedocument.presentationml.slideLayout+xml"/>
  <Override PartName="/ppt/theme/theme41.xml" ContentType="application/vnd.openxmlformats-officedocument.theme+xml"/>
  <Override PartName="/ppt/slideLayouts/slideLayout293.xml" ContentType="application/vnd.openxmlformats-officedocument.presentationml.slideLayout+xml"/>
  <Override PartName="/ppt/slideLayouts/slideLayout294.xml" ContentType="application/vnd.openxmlformats-officedocument.presentationml.slideLayout+xml"/>
  <Override PartName="/ppt/slideLayouts/slideLayout295.xml" ContentType="application/vnd.openxmlformats-officedocument.presentationml.slideLayout+xml"/>
  <Override PartName="/ppt/slideLayouts/slideLayout296.xml" ContentType="application/vnd.openxmlformats-officedocument.presentationml.slideLayout+xml"/>
  <Override PartName="/ppt/slideLayouts/slideLayout297.xml" ContentType="application/vnd.openxmlformats-officedocument.presentationml.slideLayout+xml"/>
  <Override PartName="/ppt/slideLayouts/slideLayout298.xml" ContentType="application/vnd.openxmlformats-officedocument.presentationml.slideLayout+xml"/>
  <Override PartName="/ppt/slideLayouts/slideLayout299.xml" ContentType="application/vnd.openxmlformats-officedocument.presentationml.slideLayout+xml"/>
  <Override PartName="/ppt/slideLayouts/slideLayout300.xml" ContentType="application/vnd.openxmlformats-officedocument.presentationml.slideLayout+xml"/>
  <Override PartName="/ppt/slideLayouts/slideLayout301.xml" ContentType="application/vnd.openxmlformats-officedocument.presentationml.slideLayout+xml"/>
  <Override PartName="/ppt/slideLayouts/slideLayout302.xml" ContentType="application/vnd.openxmlformats-officedocument.presentationml.slideLayout+xml"/>
  <Override PartName="/ppt/slideLayouts/slideLayout303.xml" ContentType="application/vnd.openxmlformats-officedocument.presentationml.slideLayout+xml"/>
  <Override PartName="/ppt/theme/theme42.xml" ContentType="application/vnd.openxmlformats-officedocument.theme+xml"/>
  <Override PartName="/ppt/slideLayouts/slideLayout304.xml" ContentType="application/vnd.openxmlformats-officedocument.presentationml.slideLayout+xml"/>
  <Override PartName="/ppt/slideLayouts/slideLayout305.xml" ContentType="application/vnd.openxmlformats-officedocument.presentationml.slideLayout+xml"/>
  <Override PartName="/ppt/slideLayouts/slideLayout306.xml" ContentType="application/vnd.openxmlformats-officedocument.presentationml.slideLayout+xml"/>
  <Override PartName="/ppt/slideLayouts/slideLayout307.xml" ContentType="application/vnd.openxmlformats-officedocument.presentationml.slideLayout+xml"/>
  <Override PartName="/ppt/slideLayouts/slideLayout308.xml" ContentType="application/vnd.openxmlformats-officedocument.presentationml.slideLayout+xml"/>
  <Override PartName="/ppt/slideLayouts/slideLayout309.xml" ContentType="application/vnd.openxmlformats-officedocument.presentationml.slideLayout+xml"/>
  <Override PartName="/ppt/slideLayouts/slideLayout310.xml" ContentType="application/vnd.openxmlformats-officedocument.presentationml.slideLayout+xml"/>
  <Override PartName="/ppt/slideLayouts/slideLayout311.xml" ContentType="application/vnd.openxmlformats-officedocument.presentationml.slideLayout+xml"/>
  <Override PartName="/ppt/slideLayouts/slideLayout312.xml" ContentType="application/vnd.openxmlformats-officedocument.presentationml.slideLayout+xml"/>
  <Override PartName="/ppt/slideLayouts/slideLayout313.xml" ContentType="application/vnd.openxmlformats-officedocument.presentationml.slideLayout+xml"/>
  <Override PartName="/ppt/slideLayouts/slideLayout314.xml" ContentType="application/vnd.openxmlformats-officedocument.presentationml.slideLayout+xml"/>
  <Override PartName="/ppt/theme/theme43.xml" ContentType="application/vnd.openxmlformats-officedocument.theme+xml"/>
  <Override PartName="/ppt/slideLayouts/slideLayout315.xml" ContentType="application/vnd.openxmlformats-officedocument.presentationml.slideLayout+xml"/>
  <Override PartName="/ppt/slideLayouts/slideLayout316.xml" ContentType="application/vnd.openxmlformats-officedocument.presentationml.slideLayout+xml"/>
  <Override PartName="/ppt/theme/theme44.xml" ContentType="application/vnd.openxmlformats-officedocument.theme+xml"/>
  <Override PartName="/ppt/slideLayouts/slideLayout317.xml" ContentType="application/vnd.openxmlformats-officedocument.presentationml.slideLayout+xml"/>
  <Override PartName="/ppt/slideLayouts/slideLayout318.xml" ContentType="application/vnd.openxmlformats-officedocument.presentationml.slideLayout+xml"/>
  <Override PartName="/ppt/slideLayouts/slideLayout319.xml" ContentType="application/vnd.openxmlformats-officedocument.presentationml.slideLayout+xml"/>
  <Override PartName="/ppt/slideLayouts/slideLayout320.xml" ContentType="application/vnd.openxmlformats-officedocument.presentationml.slideLayout+xml"/>
  <Override PartName="/ppt/theme/theme45.xml" ContentType="application/vnd.openxmlformats-officedocument.theme+xml"/>
  <Override PartName="/ppt/slideLayouts/slideLayout321.xml" ContentType="application/vnd.openxmlformats-officedocument.presentationml.slideLayout+xml"/>
  <Override PartName="/ppt/slideLayouts/slideLayout322.xml" ContentType="application/vnd.openxmlformats-officedocument.presentationml.slideLayout+xml"/>
  <Override PartName="/ppt/slideLayouts/slideLayout323.xml" ContentType="application/vnd.openxmlformats-officedocument.presentationml.slideLayout+xml"/>
  <Override PartName="/ppt/slideLayouts/slideLayout324.xml" ContentType="application/vnd.openxmlformats-officedocument.presentationml.slideLayout+xml"/>
  <Override PartName="/ppt/slideLayouts/slideLayout325.xml" ContentType="application/vnd.openxmlformats-officedocument.presentationml.slideLayout+xml"/>
  <Override PartName="/ppt/slideLayouts/slideLayout326.xml" ContentType="application/vnd.openxmlformats-officedocument.presentationml.slideLayout+xml"/>
  <Override PartName="/ppt/theme/theme46.xml" ContentType="application/vnd.openxmlformats-officedocument.theme+xml"/>
  <Override PartName="/ppt/slideLayouts/slideLayout327.xml" ContentType="application/vnd.openxmlformats-officedocument.presentationml.slideLayout+xml"/>
  <Override PartName="/ppt/slideLayouts/slideLayout328.xml" ContentType="application/vnd.openxmlformats-officedocument.presentationml.slideLayout+xml"/>
  <Override PartName="/ppt/slideLayouts/slideLayout329.xml" ContentType="application/vnd.openxmlformats-officedocument.presentationml.slideLayout+xml"/>
  <Override PartName="/ppt/slideLayouts/slideLayout330.xml" ContentType="application/vnd.openxmlformats-officedocument.presentationml.slideLayout+xml"/>
  <Override PartName="/ppt/slideLayouts/slideLayout331.xml" ContentType="application/vnd.openxmlformats-officedocument.presentationml.slideLayout+xml"/>
  <Override PartName="/ppt/slideLayouts/slideLayout332.xml" ContentType="application/vnd.openxmlformats-officedocument.presentationml.slideLayout+xml"/>
  <Override PartName="/ppt/theme/theme47.xml" ContentType="application/vnd.openxmlformats-officedocument.theme+xml"/>
  <Override PartName="/ppt/slideLayouts/slideLayout333.xml" ContentType="application/vnd.openxmlformats-officedocument.presentationml.slideLayout+xml"/>
  <Override PartName="/ppt/slideLayouts/slideLayout334.xml" ContentType="application/vnd.openxmlformats-officedocument.presentationml.slideLayout+xml"/>
  <Override PartName="/ppt/slideLayouts/slideLayout335.xml" ContentType="application/vnd.openxmlformats-officedocument.presentationml.slideLayout+xml"/>
  <Override PartName="/ppt/slideLayouts/slideLayout336.xml" ContentType="application/vnd.openxmlformats-officedocument.presentationml.slideLayout+xml"/>
  <Override PartName="/ppt/theme/theme48.xml" ContentType="application/vnd.openxmlformats-officedocument.theme+xml"/>
  <Override PartName="/ppt/slideLayouts/slideLayout337.xml" ContentType="application/vnd.openxmlformats-officedocument.presentationml.slideLayout+xml"/>
  <Override PartName="/ppt/slideLayouts/slideLayout338.xml" ContentType="application/vnd.openxmlformats-officedocument.presentationml.slideLayout+xml"/>
  <Override PartName="/ppt/slideLayouts/slideLayout339.xml" ContentType="application/vnd.openxmlformats-officedocument.presentationml.slideLayout+xml"/>
  <Override PartName="/ppt/slideLayouts/slideLayout340.xml" ContentType="application/vnd.openxmlformats-officedocument.presentationml.slideLayout+xml"/>
  <Override PartName="/ppt/slideLayouts/slideLayout341.xml" ContentType="application/vnd.openxmlformats-officedocument.presentationml.slideLayout+xml"/>
  <Override PartName="/ppt/slideLayouts/slideLayout342.xml" ContentType="application/vnd.openxmlformats-officedocument.presentationml.slideLayout+xml"/>
  <Override PartName="/ppt/slideLayouts/slideLayout343.xml" ContentType="application/vnd.openxmlformats-officedocument.presentationml.slideLayout+xml"/>
  <Override PartName="/ppt/slideLayouts/slideLayout344.xml" ContentType="application/vnd.openxmlformats-officedocument.presentationml.slideLayout+xml"/>
  <Override PartName="/ppt/slideLayouts/slideLayout345.xml" ContentType="application/vnd.openxmlformats-officedocument.presentationml.slideLayout+xml"/>
  <Override PartName="/ppt/slideLayouts/slideLayout346.xml" ContentType="application/vnd.openxmlformats-officedocument.presentationml.slideLayout+xml"/>
  <Override PartName="/ppt/slideLayouts/slideLayout347.xml" ContentType="application/vnd.openxmlformats-officedocument.presentationml.slideLayout+xml"/>
  <Override PartName="/ppt/theme/theme49.xml" ContentType="application/vnd.openxmlformats-officedocument.theme+xml"/>
  <Override PartName="/ppt/slideLayouts/slideLayout348.xml" ContentType="application/vnd.openxmlformats-officedocument.presentationml.slideLayout+xml"/>
  <Override PartName="/ppt/slideLayouts/slideLayout349.xml" ContentType="application/vnd.openxmlformats-officedocument.presentationml.slideLayout+xml"/>
  <Override PartName="/ppt/slideLayouts/slideLayout350.xml" ContentType="application/vnd.openxmlformats-officedocument.presentationml.slideLayout+xml"/>
  <Override PartName="/ppt/slideLayouts/slideLayout351.xml" ContentType="application/vnd.openxmlformats-officedocument.presentationml.slideLayout+xml"/>
  <Override PartName="/ppt/slideLayouts/slideLayout352.xml" ContentType="application/vnd.openxmlformats-officedocument.presentationml.slideLayout+xml"/>
  <Override PartName="/ppt/theme/theme50.xml" ContentType="application/vnd.openxmlformats-officedocument.theme+xml"/>
  <Override PartName="/ppt/slideLayouts/slideLayout353.xml" ContentType="application/vnd.openxmlformats-officedocument.presentationml.slideLayout+xml"/>
  <Override PartName="/ppt/theme/theme51.xml" ContentType="application/vnd.openxmlformats-officedocument.theme+xml"/>
  <Override PartName="/ppt/slideLayouts/slideLayout354.xml" ContentType="application/vnd.openxmlformats-officedocument.presentationml.slideLayout+xml"/>
  <Override PartName="/ppt/slideLayouts/slideLayout355.xml" ContentType="application/vnd.openxmlformats-officedocument.presentationml.slideLayout+xml"/>
  <Override PartName="/ppt/slideLayouts/slideLayout356.xml" ContentType="application/vnd.openxmlformats-officedocument.presentationml.slideLayout+xml"/>
  <Override PartName="/ppt/slideLayouts/slideLayout357.xml" ContentType="application/vnd.openxmlformats-officedocument.presentationml.slideLayout+xml"/>
  <Override PartName="/ppt/slideLayouts/slideLayout358.xml" ContentType="application/vnd.openxmlformats-officedocument.presentationml.slideLayout+xml"/>
  <Override PartName="/ppt/slideLayouts/slideLayout359.xml" ContentType="application/vnd.openxmlformats-officedocument.presentationml.slideLayout+xml"/>
  <Override PartName="/ppt/slideLayouts/slideLayout360.xml" ContentType="application/vnd.openxmlformats-officedocument.presentationml.slideLayout+xml"/>
  <Override PartName="/ppt/slideLayouts/slideLayout361.xml" ContentType="application/vnd.openxmlformats-officedocument.presentationml.slideLayout+xml"/>
  <Override PartName="/ppt/slideLayouts/slideLayout362.xml" ContentType="application/vnd.openxmlformats-officedocument.presentationml.slideLayout+xml"/>
  <Override PartName="/ppt/slideLayouts/slideLayout363.xml" ContentType="application/vnd.openxmlformats-officedocument.presentationml.slideLayout+xml"/>
  <Override PartName="/ppt/slideLayouts/slideLayout364.xml" ContentType="application/vnd.openxmlformats-officedocument.presentationml.slideLayout+xml"/>
  <Override PartName="/ppt/theme/theme52.xml" ContentType="application/vnd.openxmlformats-officedocument.theme+xml"/>
  <Override PartName="/ppt/slideLayouts/slideLayout365.xml" ContentType="application/vnd.openxmlformats-officedocument.presentationml.slideLayout+xml"/>
  <Override PartName="/ppt/slideLayouts/slideLayout366.xml" ContentType="application/vnd.openxmlformats-officedocument.presentationml.slideLayout+xml"/>
  <Override PartName="/ppt/slideLayouts/slideLayout367.xml" ContentType="application/vnd.openxmlformats-officedocument.presentationml.slideLayout+xml"/>
  <Override PartName="/ppt/slideLayouts/slideLayout368.xml" ContentType="application/vnd.openxmlformats-officedocument.presentationml.slideLayout+xml"/>
  <Override PartName="/ppt/slideLayouts/slideLayout369.xml" ContentType="application/vnd.openxmlformats-officedocument.presentationml.slideLayout+xml"/>
  <Override PartName="/ppt/slideLayouts/slideLayout370.xml" ContentType="application/vnd.openxmlformats-officedocument.presentationml.slideLayout+xml"/>
  <Override PartName="/ppt/theme/theme53.xml" ContentType="application/vnd.openxmlformats-officedocument.theme+xml"/>
  <Override PartName="/ppt/slideLayouts/slideLayout371.xml" ContentType="application/vnd.openxmlformats-officedocument.presentationml.slideLayout+xml"/>
  <Override PartName="/ppt/slideLayouts/slideLayout372.xml" ContentType="application/vnd.openxmlformats-officedocument.presentationml.slideLayout+xml"/>
  <Override PartName="/ppt/slideLayouts/slideLayout373.xml" ContentType="application/vnd.openxmlformats-officedocument.presentationml.slideLayout+xml"/>
  <Override PartName="/ppt/slideLayouts/slideLayout374.xml" ContentType="application/vnd.openxmlformats-officedocument.presentationml.slideLayout+xml"/>
  <Override PartName="/ppt/slideLayouts/slideLayout375.xml" ContentType="application/vnd.openxmlformats-officedocument.presentationml.slideLayout+xml"/>
  <Override PartName="/ppt/slideLayouts/slideLayout376.xml" ContentType="application/vnd.openxmlformats-officedocument.presentationml.slideLayout+xml"/>
  <Override PartName="/ppt/slideLayouts/slideLayout377.xml" ContentType="application/vnd.openxmlformats-officedocument.presentationml.slideLayout+xml"/>
  <Override PartName="/ppt/slideLayouts/slideLayout378.xml" ContentType="application/vnd.openxmlformats-officedocument.presentationml.slideLayout+xml"/>
  <Override PartName="/ppt/slideLayouts/slideLayout379.xml" ContentType="application/vnd.openxmlformats-officedocument.presentationml.slideLayout+xml"/>
  <Override PartName="/ppt/slideLayouts/slideLayout380.xml" ContentType="application/vnd.openxmlformats-officedocument.presentationml.slideLayout+xml"/>
  <Override PartName="/ppt/slideLayouts/slideLayout381.xml" ContentType="application/vnd.openxmlformats-officedocument.presentationml.slideLayout+xml"/>
  <Override PartName="/ppt/slideLayouts/slideLayout382.xml" ContentType="application/vnd.openxmlformats-officedocument.presentationml.slideLayout+xml"/>
  <Override PartName="/ppt/slideLayouts/slideLayout383.xml" ContentType="application/vnd.openxmlformats-officedocument.presentationml.slideLayout+xml"/>
  <Override PartName="/ppt/theme/theme54.xml" ContentType="application/vnd.openxmlformats-officedocument.theme+xml"/>
  <Override PartName="/ppt/slideLayouts/slideLayout384.xml" ContentType="application/vnd.openxmlformats-officedocument.presentationml.slideLayout+xml"/>
  <Override PartName="/ppt/slideLayouts/slideLayout385.xml" ContentType="application/vnd.openxmlformats-officedocument.presentationml.slideLayout+xml"/>
  <Override PartName="/ppt/slideLayouts/slideLayout386.xml" ContentType="application/vnd.openxmlformats-officedocument.presentationml.slideLayout+xml"/>
  <Override PartName="/ppt/slideLayouts/slideLayout387.xml" ContentType="application/vnd.openxmlformats-officedocument.presentationml.slideLayout+xml"/>
  <Override PartName="/ppt/slideLayouts/slideLayout388.xml" ContentType="application/vnd.openxmlformats-officedocument.presentationml.slideLayout+xml"/>
  <Override PartName="/ppt/slideLayouts/slideLayout389.xml" ContentType="application/vnd.openxmlformats-officedocument.presentationml.slideLayout+xml"/>
  <Override PartName="/ppt/slideLayouts/slideLayout390.xml" ContentType="application/vnd.openxmlformats-officedocument.presentationml.slideLayout+xml"/>
  <Override PartName="/ppt/slideLayouts/slideLayout391.xml" ContentType="application/vnd.openxmlformats-officedocument.presentationml.slideLayout+xml"/>
  <Override PartName="/ppt/slideLayouts/slideLayout392.xml" ContentType="application/vnd.openxmlformats-officedocument.presentationml.slideLayout+xml"/>
  <Override PartName="/ppt/slideLayouts/slideLayout393.xml" ContentType="application/vnd.openxmlformats-officedocument.presentationml.slideLayout+xml"/>
  <Override PartName="/ppt/slideLayouts/slideLayout394.xml" ContentType="application/vnd.openxmlformats-officedocument.presentationml.slideLayout+xml"/>
  <Override PartName="/ppt/theme/theme55.xml" ContentType="application/vnd.openxmlformats-officedocument.theme+xml"/>
  <Override PartName="/ppt/slideLayouts/slideLayout395.xml" ContentType="application/vnd.openxmlformats-officedocument.presentationml.slideLayout+xml"/>
  <Override PartName="/ppt/slideLayouts/slideLayout396.xml" ContentType="application/vnd.openxmlformats-officedocument.presentationml.slideLayout+xml"/>
  <Override PartName="/ppt/slideLayouts/slideLayout397.xml" ContentType="application/vnd.openxmlformats-officedocument.presentationml.slideLayout+xml"/>
  <Override PartName="/ppt/slideLayouts/slideLayout398.xml" ContentType="application/vnd.openxmlformats-officedocument.presentationml.slideLayout+xml"/>
  <Override PartName="/ppt/slideLayouts/slideLayout399.xml" ContentType="application/vnd.openxmlformats-officedocument.presentationml.slideLayout+xml"/>
  <Override PartName="/ppt/slideLayouts/slideLayout400.xml" ContentType="application/vnd.openxmlformats-officedocument.presentationml.slideLayout+xml"/>
  <Override PartName="/ppt/slideLayouts/slideLayout401.xml" ContentType="application/vnd.openxmlformats-officedocument.presentationml.slideLayout+xml"/>
  <Override PartName="/ppt/slideLayouts/slideLayout402.xml" ContentType="application/vnd.openxmlformats-officedocument.presentationml.slideLayout+xml"/>
  <Override PartName="/ppt/slideLayouts/slideLayout403.xml" ContentType="application/vnd.openxmlformats-officedocument.presentationml.slideLayout+xml"/>
  <Override PartName="/ppt/slideLayouts/slideLayout404.xml" ContentType="application/vnd.openxmlformats-officedocument.presentationml.slideLayout+xml"/>
  <Override PartName="/ppt/slideLayouts/slideLayout405.xml" ContentType="application/vnd.openxmlformats-officedocument.presentationml.slideLayout+xml"/>
  <Override PartName="/ppt/theme/theme56.xml" ContentType="application/vnd.openxmlformats-officedocument.theme+xml"/>
  <Override PartName="/ppt/slideLayouts/slideLayout406.xml" ContentType="application/vnd.openxmlformats-officedocument.presentationml.slideLayout+xml"/>
  <Override PartName="/ppt/slideLayouts/slideLayout407.xml" ContentType="application/vnd.openxmlformats-officedocument.presentationml.slideLayout+xml"/>
  <Override PartName="/ppt/slideLayouts/slideLayout408.xml" ContentType="application/vnd.openxmlformats-officedocument.presentationml.slideLayout+xml"/>
  <Override PartName="/ppt/slideLayouts/slideLayout409.xml" ContentType="application/vnd.openxmlformats-officedocument.presentationml.slideLayout+xml"/>
  <Override PartName="/ppt/slideLayouts/slideLayout410.xml" ContentType="application/vnd.openxmlformats-officedocument.presentationml.slideLayout+xml"/>
  <Override PartName="/ppt/slideLayouts/slideLayout411.xml" ContentType="application/vnd.openxmlformats-officedocument.presentationml.slideLayout+xml"/>
  <Override PartName="/ppt/slideLayouts/slideLayout412.xml" ContentType="application/vnd.openxmlformats-officedocument.presentationml.slideLayout+xml"/>
  <Override PartName="/ppt/slideLayouts/slideLayout413.xml" ContentType="application/vnd.openxmlformats-officedocument.presentationml.slideLayout+xml"/>
  <Override PartName="/ppt/slideLayouts/slideLayout414.xml" ContentType="application/vnd.openxmlformats-officedocument.presentationml.slideLayout+xml"/>
  <Override PartName="/ppt/slideLayouts/slideLayout415.xml" ContentType="application/vnd.openxmlformats-officedocument.presentationml.slideLayout+xml"/>
  <Override PartName="/ppt/slideLayouts/slideLayout416.xml" ContentType="application/vnd.openxmlformats-officedocument.presentationml.slideLayout+xml"/>
  <Override PartName="/ppt/theme/theme57.xml" ContentType="application/vnd.openxmlformats-officedocument.theme+xml"/>
  <Override PartName="/ppt/slideLayouts/slideLayout417.xml" ContentType="application/vnd.openxmlformats-officedocument.presentationml.slideLayout+xml"/>
  <Override PartName="/ppt/slideLayouts/slideLayout418.xml" ContentType="application/vnd.openxmlformats-officedocument.presentationml.slideLayout+xml"/>
  <Override PartName="/ppt/slideLayouts/slideLayout419.xml" ContentType="application/vnd.openxmlformats-officedocument.presentationml.slideLayout+xml"/>
  <Override PartName="/ppt/slideLayouts/slideLayout420.xml" ContentType="application/vnd.openxmlformats-officedocument.presentationml.slideLayout+xml"/>
  <Override PartName="/ppt/slideLayouts/slideLayout421.xml" ContentType="application/vnd.openxmlformats-officedocument.presentationml.slideLayout+xml"/>
  <Override PartName="/ppt/slideLayouts/slideLayout422.xml" ContentType="application/vnd.openxmlformats-officedocument.presentationml.slideLayout+xml"/>
  <Override PartName="/ppt/slideLayouts/slideLayout423.xml" ContentType="application/vnd.openxmlformats-officedocument.presentationml.slideLayout+xml"/>
  <Override PartName="/ppt/slideLayouts/slideLayout424.xml" ContentType="application/vnd.openxmlformats-officedocument.presentationml.slideLayout+xml"/>
  <Override PartName="/ppt/slideLayouts/slideLayout425.xml" ContentType="application/vnd.openxmlformats-officedocument.presentationml.slideLayout+xml"/>
  <Override PartName="/ppt/slideLayouts/slideLayout426.xml" ContentType="application/vnd.openxmlformats-officedocument.presentationml.slideLayout+xml"/>
  <Override PartName="/ppt/slideLayouts/slideLayout427.xml" ContentType="application/vnd.openxmlformats-officedocument.presentationml.slideLayout+xml"/>
  <Override PartName="/ppt/slideLayouts/slideLayout428.xml" ContentType="application/vnd.openxmlformats-officedocument.presentationml.slideLayout+xml"/>
  <Override PartName="/ppt/theme/theme58.xml" ContentType="application/vnd.openxmlformats-officedocument.theme+xml"/>
  <Override PartName="/ppt/slideLayouts/slideLayout429.xml" ContentType="application/vnd.openxmlformats-officedocument.presentationml.slideLayout+xml"/>
  <Override PartName="/ppt/slideLayouts/slideLayout430.xml" ContentType="application/vnd.openxmlformats-officedocument.presentationml.slideLayout+xml"/>
  <Override PartName="/ppt/slideLayouts/slideLayout431.xml" ContentType="application/vnd.openxmlformats-officedocument.presentationml.slideLayout+xml"/>
  <Override PartName="/ppt/slideLayouts/slideLayout432.xml" ContentType="application/vnd.openxmlformats-officedocument.presentationml.slideLayout+xml"/>
  <Override PartName="/ppt/slideLayouts/slideLayout433.xml" ContentType="application/vnd.openxmlformats-officedocument.presentationml.slideLayout+xml"/>
  <Override PartName="/ppt/slideLayouts/slideLayout434.xml" ContentType="application/vnd.openxmlformats-officedocument.presentationml.slideLayout+xml"/>
  <Override PartName="/ppt/slideLayouts/slideLayout435.xml" ContentType="application/vnd.openxmlformats-officedocument.presentationml.slideLayout+xml"/>
  <Override PartName="/ppt/slideLayouts/slideLayout436.xml" ContentType="application/vnd.openxmlformats-officedocument.presentationml.slideLayout+xml"/>
  <Override PartName="/ppt/slideLayouts/slideLayout437.xml" ContentType="application/vnd.openxmlformats-officedocument.presentationml.slideLayout+xml"/>
  <Override PartName="/ppt/slideLayouts/slideLayout438.xml" ContentType="application/vnd.openxmlformats-officedocument.presentationml.slideLayout+xml"/>
  <Override PartName="/ppt/slideLayouts/slideLayout439.xml" ContentType="application/vnd.openxmlformats-officedocument.presentationml.slideLayout+xml"/>
  <Override PartName="/ppt/theme/theme59.xml" ContentType="application/vnd.openxmlformats-officedocument.theme+xml"/>
  <Override PartName="/ppt/slideLayouts/slideLayout440.xml" ContentType="application/vnd.openxmlformats-officedocument.presentationml.slideLayout+xml"/>
  <Override PartName="/ppt/slideLayouts/slideLayout441.xml" ContentType="application/vnd.openxmlformats-officedocument.presentationml.slideLayout+xml"/>
  <Override PartName="/ppt/slideLayouts/slideLayout442.xml" ContentType="application/vnd.openxmlformats-officedocument.presentationml.slideLayout+xml"/>
  <Override PartName="/ppt/slideLayouts/slideLayout443.xml" ContentType="application/vnd.openxmlformats-officedocument.presentationml.slideLayout+xml"/>
  <Override PartName="/ppt/slideLayouts/slideLayout444.xml" ContentType="application/vnd.openxmlformats-officedocument.presentationml.slideLayout+xml"/>
  <Override PartName="/ppt/slideLayouts/slideLayout445.xml" ContentType="application/vnd.openxmlformats-officedocument.presentationml.slideLayout+xml"/>
  <Override PartName="/ppt/slideLayouts/slideLayout446.xml" ContentType="application/vnd.openxmlformats-officedocument.presentationml.slideLayout+xml"/>
  <Override PartName="/ppt/slideLayouts/slideLayout447.xml" ContentType="application/vnd.openxmlformats-officedocument.presentationml.slideLayout+xml"/>
  <Override PartName="/ppt/slideLayouts/slideLayout448.xml" ContentType="application/vnd.openxmlformats-officedocument.presentationml.slideLayout+xml"/>
  <Override PartName="/ppt/slideLayouts/slideLayout449.xml" ContentType="application/vnd.openxmlformats-officedocument.presentationml.slideLayout+xml"/>
  <Override PartName="/ppt/slideLayouts/slideLayout450.xml" ContentType="application/vnd.openxmlformats-officedocument.presentationml.slideLayout+xml"/>
  <Override PartName="/ppt/theme/theme60.xml" ContentType="application/vnd.openxmlformats-officedocument.theme+xml"/>
  <Override PartName="/ppt/slideLayouts/slideLayout451.xml" ContentType="application/vnd.openxmlformats-officedocument.presentationml.slideLayout+xml"/>
  <Override PartName="/ppt/slideLayouts/slideLayout452.xml" ContentType="application/vnd.openxmlformats-officedocument.presentationml.slideLayout+xml"/>
  <Override PartName="/ppt/slideLayouts/slideLayout453.xml" ContentType="application/vnd.openxmlformats-officedocument.presentationml.slideLayout+xml"/>
  <Override PartName="/ppt/slideLayouts/slideLayout454.xml" ContentType="application/vnd.openxmlformats-officedocument.presentationml.slideLayout+xml"/>
  <Override PartName="/ppt/slideLayouts/slideLayout455.xml" ContentType="application/vnd.openxmlformats-officedocument.presentationml.slideLayout+xml"/>
  <Override PartName="/ppt/slideLayouts/slideLayout456.xml" ContentType="application/vnd.openxmlformats-officedocument.presentationml.slideLayout+xml"/>
  <Override PartName="/ppt/slideLayouts/slideLayout457.xml" ContentType="application/vnd.openxmlformats-officedocument.presentationml.slideLayout+xml"/>
  <Override PartName="/ppt/slideLayouts/slideLayout458.xml" ContentType="application/vnd.openxmlformats-officedocument.presentationml.slideLayout+xml"/>
  <Override PartName="/ppt/slideLayouts/slideLayout459.xml" ContentType="application/vnd.openxmlformats-officedocument.presentationml.slideLayout+xml"/>
  <Override PartName="/ppt/slideLayouts/slideLayout460.xml" ContentType="application/vnd.openxmlformats-officedocument.presentationml.slideLayout+xml"/>
  <Override PartName="/ppt/slideLayouts/slideLayout461.xml" ContentType="application/vnd.openxmlformats-officedocument.presentationml.slideLayout+xml"/>
  <Override PartName="/ppt/slideLayouts/slideLayout462.xml" ContentType="application/vnd.openxmlformats-officedocument.presentationml.slideLayout+xml"/>
  <Override PartName="/ppt/slideLayouts/slideLayout463.xml" ContentType="application/vnd.openxmlformats-officedocument.presentationml.slideLayout+xml"/>
  <Override PartName="/ppt/theme/theme61.xml" ContentType="application/vnd.openxmlformats-officedocument.theme+xml"/>
  <Override PartName="/ppt/theme/theme62.xml" ContentType="application/vnd.openxmlformats-officedocument.theme+xml"/>
  <Override PartName="/ppt/theme/theme6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trictFirstAndLastChars="0" saveSubsetFonts="1">
  <p:sldMasterIdLst>
    <p:sldMasterId id="2147487001" r:id="rId1"/>
    <p:sldMasterId id="2147584087" r:id="rId2"/>
    <p:sldMasterId id="2147584089" r:id="rId3"/>
    <p:sldMasterId id="2147584103" r:id="rId4"/>
    <p:sldMasterId id="2147584118" r:id="rId5"/>
    <p:sldMasterId id="2147584131" r:id="rId6"/>
    <p:sldMasterId id="2147584145" r:id="rId7"/>
    <p:sldMasterId id="2147584159" r:id="rId8"/>
    <p:sldMasterId id="2147584199" r:id="rId9"/>
    <p:sldMasterId id="2147584211" r:id="rId10"/>
    <p:sldMasterId id="2147584275" r:id="rId11"/>
    <p:sldMasterId id="2147584293" r:id="rId12"/>
    <p:sldMasterId id="2147584307" r:id="rId13"/>
    <p:sldMasterId id="2147584321" r:id="rId14"/>
    <p:sldMasterId id="2147584333" r:id="rId15"/>
    <p:sldMasterId id="2147584336" r:id="rId16"/>
    <p:sldMasterId id="2147584339" r:id="rId17"/>
    <p:sldMasterId id="2147584367" r:id="rId18"/>
    <p:sldMasterId id="2147584408" r:id="rId19"/>
    <p:sldMasterId id="2147584410" r:id="rId20"/>
    <p:sldMasterId id="2147584424" r:id="rId21"/>
    <p:sldMasterId id="2147584438" r:id="rId22"/>
    <p:sldMasterId id="2147584441" r:id="rId23"/>
    <p:sldMasterId id="2147584660" r:id="rId24"/>
    <p:sldMasterId id="2147584674" r:id="rId25"/>
    <p:sldMasterId id="2147584709" r:id="rId26"/>
    <p:sldMasterId id="2147584721" r:id="rId27"/>
    <p:sldMasterId id="2147584723" r:id="rId28"/>
    <p:sldMasterId id="2147584737" r:id="rId29"/>
    <p:sldMasterId id="2147584751" r:id="rId30"/>
    <p:sldMasterId id="2147584765" r:id="rId31"/>
    <p:sldMasterId id="2147584814" r:id="rId32"/>
    <p:sldMasterId id="2147584857" r:id="rId33"/>
    <p:sldMasterId id="2147584869" r:id="rId34"/>
    <p:sldMasterId id="2147584905" r:id="rId35"/>
    <p:sldMasterId id="2147584921" r:id="rId36"/>
    <p:sldMasterId id="2147585216" r:id="rId37"/>
    <p:sldMasterId id="2147585593" r:id="rId38"/>
    <p:sldMasterId id="2147585607" r:id="rId39"/>
    <p:sldMasterId id="2147585645" r:id="rId40"/>
    <p:sldMasterId id="2147585673" r:id="rId41"/>
    <p:sldMasterId id="2147585685" r:id="rId42"/>
    <p:sldMasterId id="2147585697" r:id="rId43"/>
    <p:sldMasterId id="2147585734" r:id="rId44"/>
    <p:sldMasterId id="2147585739" r:id="rId45"/>
    <p:sldMasterId id="2147585784" r:id="rId46"/>
    <p:sldMasterId id="2147585809" r:id="rId47"/>
    <p:sldMasterId id="2147585817" r:id="rId48"/>
    <p:sldMasterId id="2147585822" r:id="rId49"/>
    <p:sldMasterId id="2147585835" r:id="rId50"/>
    <p:sldMasterId id="2147585857" r:id="rId51"/>
    <p:sldMasterId id="2147585871" r:id="rId52"/>
    <p:sldMasterId id="2147586018" r:id="rId53"/>
    <p:sldMasterId id="2147586036" r:id="rId54"/>
    <p:sldMasterId id="2147586063" r:id="rId55"/>
    <p:sldMasterId id="2147586133" r:id="rId56"/>
    <p:sldMasterId id="2147586145" r:id="rId57"/>
    <p:sldMasterId id="2147586247" r:id="rId58"/>
    <p:sldMasterId id="2147586260" r:id="rId59"/>
    <p:sldMasterId id="2147586272" r:id="rId60"/>
    <p:sldMasterId id="2147586286" r:id="rId61"/>
  </p:sldMasterIdLst>
  <p:notesMasterIdLst>
    <p:notesMasterId r:id="rId63"/>
  </p:notesMasterIdLst>
  <p:handoutMasterIdLst>
    <p:handoutMasterId r:id="rId64"/>
  </p:handoutMasterIdLst>
  <p:sldIdLst>
    <p:sldId id="5961" r:id="rId62"/>
  </p:sldIdLst>
  <p:sldSz cx="6858000" cy="9904413"/>
  <p:notesSz cx="9926638" cy="6797675"/>
  <p:defaultTextStyle>
    <a:defPPr>
      <a:defRPr lang="en-US"/>
    </a:defPPr>
    <a:lvl1pPr algn="l" rtl="0" fontAlgn="base" latinLnBrk="1">
      <a:spcBef>
        <a:spcPct val="0"/>
      </a:spcBef>
      <a:spcAft>
        <a:spcPct val="0"/>
      </a:spcAft>
      <a:defRPr kumimoji="1" sz="900" b="1" kern="1200">
        <a:solidFill>
          <a:srgbClr val="333300"/>
        </a:solidFill>
        <a:latin typeface="HY견고딕" pitchFamily="18" charset="-127"/>
        <a:ea typeface="HY견고딕" pitchFamily="18" charset="-127"/>
        <a:cs typeface="+mn-cs"/>
      </a:defRPr>
    </a:lvl1pPr>
    <a:lvl2pPr marL="453671" algn="l" rtl="0" fontAlgn="base" latinLnBrk="1">
      <a:spcBef>
        <a:spcPct val="0"/>
      </a:spcBef>
      <a:spcAft>
        <a:spcPct val="0"/>
      </a:spcAft>
      <a:defRPr kumimoji="1" sz="900" b="1" kern="1200">
        <a:solidFill>
          <a:srgbClr val="333300"/>
        </a:solidFill>
        <a:latin typeface="HY견고딕" pitchFamily="18" charset="-127"/>
        <a:ea typeface="HY견고딕" pitchFamily="18" charset="-127"/>
        <a:cs typeface="+mn-cs"/>
      </a:defRPr>
    </a:lvl2pPr>
    <a:lvl3pPr marL="907343" algn="l" rtl="0" fontAlgn="base" latinLnBrk="1">
      <a:spcBef>
        <a:spcPct val="0"/>
      </a:spcBef>
      <a:spcAft>
        <a:spcPct val="0"/>
      </a:spcAft>
      <a:defRPr kumimoji="1" sz="900" b="1" kern="1200">
        <a:solidFill>
          <a:srgbClr val="333300"/>
        </a:solidFill>
        <a:latin typeface="HY견고딕" pitchFamily="18" charset="-127"/>
        <a:ea typeface="HY견고딕" pitchFamily="18" charset="-127"/>
        <a:cs typeface="+mn-cs"/>
      </a:defRPr>
    </a:lvl3pPr>
    <a:lvl4pPr marL="1361015" algn="l" rtl="0" fontAlgn="base" latinLnBrk="1">
      <a:spcBef>
        <a:spcPct val="0"/>
      </a:spcBef>
      <a:spcAft>
        <a:spcPct val="0"/>
      </a:spcAft>
      <a:defRPr kumimoji="1" sz="900" b="1" kern="1200">
        <a:solidFill>
          <a:srgbClr val="333300"/>
        </a:solidFill>
        <a:latin typeface="HY견고딕" pitchFamily="18" charset="-127"/>
        <a:ea typeface="HY견고딕" pitchFamily="18" charset="-127"/>
        <a:cs typeface="+mn-cs"/>
      </a:defRPr>
    </a:lvl4pPr>
    <a:lvl5pPr marL="1814678" algn="l" rtl="0" fontAlgn="base" latinLnBrk="1">
      <a:spcBef>
        <a:spcPct val="0"/>
      </a:spcBef>
      <a:spcAft>
        <a:spcPct val="0"/>
      </a:spcAft>
      <a:defRPr kumimoji="1" sz="900" b="1" kern="1200">
        <a:solidFill>
          <a:srgbClr val="333300"/>
        </a:solidFill>
        <a:latin typeface="HY견고딕" pitchFamily="18" charset="-127"/>
        <a:ea typeface="HY견고딕" pitchFamily="18" charset="-127"/>
        <a:cs typeface="+mn-cs"/>
      </a:defRPr>
    </a:lvl5pPr>
    <a:lvl6pPr marL="2268356" algn="l" defTabSz="907343" rtl="0" eaLnBrk="1" latinLnBrk="1" hangingPunct="1">
      <a:defRPr kumimoji="1" sz="900" b="1" kern="1200">
        <a:solidFill>
          <a:srgbClr val="333300"/>
        </a:solidFill>
        <a:latin typeface="HY견고딕" pitchFamily="18" charset="-127"/>
        <a:ea typeface="HY견고딕" pitchFamily="18" charset="-127"/>
        <a:cs typeface="+mn-cs"/>
      </a:defRPr>
    </a:lvl6pPr>
    <a:lvl7pPr marL="2722022" algn="l" defTabSz="907343" rtl="0" eaLnBrk="1" latinLnBrk="1" hangingPunct="1">
      <a:defRPr kumimoji="1" sz="900" b="1" kern="1200">
        <a:solidFill>
          <a:srgbClr val="333300"/>
        </a:solidFill>
        <a:latin typeface="HY견고딕" pitchFamily="18" charset="-127"/>
        <a:ea typeface="HY견고딕" pitchFamily="18" charset="-127"/>
        <a:cs typeface="+mn-cs"/>
      </a:defRPr>
    </a:lvl7pPr>
    <a:lvl8pPr marL="3175688" algn="l" defTabSz="907343" rtl="0" eaLnBrk="1" latinLnBrk="1" hangingPunct="1">
      <a:defRPr kumimoji="1" sz="900" b="1" kern="1200">
        <a:solidFill>
          <a:srgbClr val="333300"/>
        </a:solidFill>
        <a:latin typeface="HY견고딕" pitchFamily="18" charset="-127"/>
        <a:ea typeface="HY견고딕" pitchFamily="18" charset="-127"/>
        <a:cs typeface="+mn-cs"/>
      </a:defRPr>
    </a:lvl8pPr>
    <a:lvl9pPr marL="3629364" algn="l" defTabSz="907343" rtl="0" eaLnBrk="1" latinLnBrk="1" hangingPunct="1">
      <a:defRPr kumimoji="1" sz="900" b="1" kern="1200">
        <a:solidFill>
          <a:srgbClr val="333300"/>
        </a:solidFill>
        <a:latin typeface="HY견고딕" pitchFamily="18" charset="-127"/>
        <a:ea typeface="HY견고딕" pitchFamily="18" charset="-127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A02B2"/>
    <a:srgbClr val="B5E5FD"/>
    <a:srgbClr val="3E9AB0"/>
    <a:srgbClr val="3399FF"/>
    <a:srgbClr val="612A8A"/>
    <a:srgbClr val="0309EB"/>
    <a:srgbClr val="0000FF"/>
    <a:srgbClr val="149EDC"/>
    <a:srgbClr val="FF0000"/>
    <a:srgbClr val="15014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6901" autoAdjust="0"/>
    <p:restoredTop sz="99764" autoAdjust="0"/>
  </p:normalViewPr>
  <p:slideViewPr>
    <p:cSldViewPr snapToObjects="1">
      <p:cViewPr>
        <p:scale>
          <a:sx n="100" d="100"/>
          <a:sy n="100" d="100"/>
        </p:scale>
        <p:origin x="-2244" y="2196"/>
      </p:cViewPr>
      <p:guideLst>
        <p:guide orient="horz" pos="1040"/>
        <p:guide orient="horz" pos="1802"/>
        <p:guide orient="horz" pos="3120"/>
        <p:guide pos="4011"/>
        <p:guide pos="172"/>
        <p:guide pos="2161"/>
        <p:guide pos="343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Objects="1">
      <p:cViewPr>
        <p:scale>
          <a:sx n="100" d="100"/>
          <a:sy n="100" d="100"/>
        </p:scale>
        <p:origin x="-1542" y="216"/>
      </p:cViewPr>
      <p:guideLst>
        <p:guide orient="horz" pos="2141"/>
        <p:guide pos="3125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Master" Target="slideMasters/slideMaster13.xml"/><Relationship Id="rId18" Type="http://schemas.openxmlformats.org/officeDocument/2006/relationships/slideMaster" Target="slideMasters/slideMaster18.xml"/><Relationship Id="rId26" Type="http://schemas.openxmlformats.org/officeDocument/2006/relationships/slideMaster" Target="slideMasters/slideMaster26.xml"/><Relationship Id="rId39" Type="http://schemas.openxmlformats.org/officeDocument/2006/relationships/slideMaster" Target="slideMasters/slideMaster39.xml"/><Relationship Id="rId21" Type="http://schemas.openxmlformats.org/officeDocument/2006/relationships/slideMaster" Target="slideMasters/slideMaster21.xml"/><Relationship Id="rId34" Type="http://schemas.openxmlformats.org/officeDocument/2006/relationships/slideMaster" Target="slideMasters/slideMaster34.xml"/><Relationship Id="rId42" Type="http://schemas.openxmlformats.org/officeDocument/2006/relationships/slideMaster" Target="slideMasters/slideMaster42.xml"/><Relationship Id="rId47" Type="http://schemas.openxmlformats.org/officeDocument/2006/relationships/slideMaster" Target="slideMasters/slideMaster47.xml"/><Relationship Id="rId50" Type="http://schemas.openxmlformats.org/officeDocument/2006/relationships/slideMaster" Target="slideMasters/slideMaster50.xml"/><Relationship Id="rId55" Type="http://schemas.openxmlformats.org/officeDocument/2006/relationships/slideMaster" Target="slideMasters/slideMaster55.xml"/><Relationship Id="rId63" Type="http://schemas.openxmlformats.org/officeDocument/2006/relationships/notesMaster" Target="notesMasters/notesMaster1.xml"/><Relationship Id="rId68" Type="http://schemas.openxmlformats.org/officeDocument/2006/relationships/tableStyles" Target="tableStyles.xml"/><Relationship Id="rId7" Type="http://schemas.openxmlformats.org/officeDocument/2006/relationships/slideMaster" Target="slideMasters/slideMaster7.xml"/><Relationship Id="rId2" Type="http://schemas.openxmlformats.org/officeDocument/2006/relationships/slideMaster" Target="slideMasters/slideMaster2.xml"/><Relationship Id="rId16" Type="http://schemas.openxmlformats.org/officeDocument/2006/relationships/slideMaster" Target="slideMasters/slideMaster16.xml"/><Relationship Id="rId29" Type="http://schemas.openxmlformats.org/officeDocument/2006/relationships/slideMaster" Target="slideMasters/slideMaster29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Master" Target="slideMasters/slideMaster11.xml"/><Relationship Id="rId24" Type="http://schemas.openxmlformats.org/officeDocument/2006/relationships/slideMaster" Target="slideMasters/slideMaster24.xml"/><Relationship Id="rId32" Type="http://schemas.openxmlformats.org/officeDocument/2006/relationships/slideMaster" Target="slideMasters/slideMaster32.xml"/><Relationship Id="rId37" Type="http://schemas.openxmlformats.org/officeDocument/2006/relationships/slideMaster" Target="slideMasters/slideMaster37.xml"/><Relationship Id="rId40" Type="http://schemas.openxmlformats.org/officeDocument/2006/relationships/slideMaster" Target="slideMasters/slideMaster40.xml"/><Relationship Id="rId45" Type="http://schemas.openxmlformats.org/officeDocument/2006/relationships/slideMaster" Target="slideMasters/slideMaster45.xml"/><Relationship Id="rId53" Type="http://schemas.openxmlformats.org/officeDocument/2006/relationships/slideMaster" Target="slideMasters/slideMaster53.xml"/><Relationship Id="rId58" Type="http://schemas.openxmlformats.org/officeDocument/2006/relationships/slideMaster" Target="slideMasters/slideMaster58.xml"/><Relationship Id="rId66" Type="http://schemas.openxmlformats.org/officeDocument/2006/relationships/viewProps" Target="viewProps.xml"/><Relationship Id="rId5" Type="http://schemas.openxmlformats.org/officeDocument/2006/relationships/slideMaster" Target="slideMasters/slideMaster5.xml"/><Relationship Id="rId15" Type="http://schemas.openxmlformats.org/officeDocument/2006/relationships/slideMaster" Target="slideMasters/slideMaster15.xml"/><Relationship Id="rId23" Type="http://schemas.openxmlformats.org/officeDocument/2006/relationships/slideMaster" Target="slideMasters/slideMaster23.xml"/><Relationship Id="rId28" Type="http://schemas.openxmlformats.org/officeDocument/2006/relationships/slideMaster" Target="slideMasters/slideMaster28.xml"/><Relationship Id="rId36" Type="http://schemas.openxmlformats.org/officeDocument/2006/relationships/slideMaster" Target="slideMasters/slideMaster36.xml"/><Relationship Id="rId49" Type="http://schemas.openxmlformats.org/officeDocument/2006/relationships/slideMaster" Target="slideMasters/slideMaster49.xml"/><Relationship Id="rId57" Type="http://schemas.openxmlformats.org/officeDocument/2006/relationships/slideMaster" Target="slideMasters/slideMaster57.xml"/><Relationship Id="rId61" Type="http://schemas.openxmlformats.org/officeDocument/2006/relationships/slideMaster" Target="slideMasters/slideMaster61.xml"/><Relationship Id="rId10" Type="http://schemas.openxmlformats.org/officeDocument/2006/relationships/slideMaster" Target="slideMasters/slideMaster10.xml"/><Relationship Id="rId19" Type="http://schemas.openxmlformats.org/officeDocument/2006/relationships/slideMaster" Target="slideMasters/slideMaster19.xml"/><Relationship Id="rId31" Type="http://schemas.openxmlformats.org/officeDocument/2006/relationships/slideMaster" Target="slideMasters/slideMaster31.xml"/><Relationship Id="rId44" Type="http://schemas.openxmlformats.org/officeDocument/2006/relationships/slideMaster" Target="slideMasters/slideMaster44.xml"/><Relationship Id="rId52" Type="http://schemas.openxmlformats.org/officeDocument/2006/relationships/slideMaster" Target="slideMasters/slideMaster52.xml"/><Relationship Id="rId60" Type="http://schemas.openxmlformats.org/officeDocument/2006/relationships/slideMaster" Target="slideMasters/slideMaster60.xml"/><Relationship Id="rId65" Type="http://schemas.openxmlformats.org/officeDocument/2006/relationships/presProps" Target="presProps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Master" Target="slideMasters/slideMaster14.xml"/><Relationship Id="rId22" Type="http://schemas.openxmlformats.org/officeDocument/2006/relationships/slideMaster" Target="slideMasters/slideMaster22.xml"/><Relationship Id="rId27" Type="http://schemas.openxmlformats.org/officeDocument/2006/relationships/slideMaster" Target="slideMasters/slideMaster27.xml"/><Relationship Id="rId30" Type="http://schemas.openxmlformats.org/officeDocument/2006/relationships/slideMaster" Target="slideMasters/slideMaster30.xml"/><Relationship Id="rId35" Type="http://schemas.openxmlformats.org/officeDocument/2006/relationships/slideMaster" Target="slideMasters/slideMaster35.xml"/><Relationship Id="rId43" Type="http://schemas.openxmlformats.org/officeDocument/2006/relationships/slideMaster" Target="slideMasters/slideMaster43.xml"/><Relationship Id="rId48" Type="http://schemas.openxmlformats.org/officeDocument/2006/relationships/slideMaster" Target="slideMasters/slideMaster48.xml"/><Relationship Id="rId56" Type="http://schemas.openxmlformats.org/officeDocument/2006/relationships/slideMaster" Target="slideMasters/slideMaster56.xml"/><Relationship Id="rId64" Type="http://schemas.openxmlformats.org/officeDocument/2006/relationships/handoutMaster" Target="handoutMasters/handoutMaster1.xml"/><Relationship Id="rId8" Type="http://schemas.openxmlformats.org/officeDocument/2006/relationships/slideMaster" Target="slideMasters/slideMaster8.xml"/><Relationship Id="rId51" Type="http://schemas.openxmlformats.org/officeDocument/2006/relationships/slideMaster" Target="slideMasters/slideMaster51.xml"/><Relationship Id="rId3" Type="http://schemas.openxmlformats.org/officeDocument/2006/relationships/slideMaster" Target="slideMasters/slideMaster3.xml"/><Relationship Id="rId12" Type="http://schemas.openxmlformats.org/officeDocument/2006/relationships/slideMaster" Target="slideMasters/slideMaster12.xml"/><Relationship Id="rId17" Type="http://schemas.openxmlformats.org/officeDocument/2006/relationships/slideMaster" Target="slideMasters/slideMaster17.xml"/><Relationship Id="rId25" Type="http://schemas.openxmlformats.org/officeDocument/2006/relationships/slideMaster" Target="slideMasters/slideMaster25.xml"/><Relationship Id="rId33" Type="http://schemas.openxmlformats.org/officeDocument/2006/relationships/slideMaster" Target="slideMasters/slideMaster33.xml"/><Relationship Id="rId38" Type="http://schemas.openxmlformats.org/officeDocument/2006/relationships/slideMaster" Target="slideMasters/slideMaster38.xml"/><Relationship Id="rId46" Type="http://schemas.openxmlformats.org/officeDocument/2006/relationships/slideMaster" Target="slideMasters/slideMaster46.xml"/><Relationship Id="rId59" Type="http://schemas.openxmlformats.org/officeDocument/2006/relationships/slideMaster" Target="slideMasters/slideMaster59.xml"/><Relationship Id="rId67" Type="http://schemas.openxmlformats.org/officeDocument/2006/relationships/theme" Target="theme/theme1.xml"/><Relationship Id="rId20" Type="http://schemas.openxmlformats.org/officeDocument/2006/relationships/slideMaster" Target="slideMasters/slideMaster20.xml"/><Relationship Id="rId41" Type="http://schemas.openxmlformats.org/officeDocument/2006/relationships/slideMaster" Target="slideMasters/slideMaster41.xml"/><Relationship Id="rId54" Type="http://schemas.openxmlformats.org/officeDocument/2006/relationships/slideMaster" Target="slideMasters/slideMaster54.xml"/><Relationship Id="rId62" Type="http://schemas.openxmlformats.org/officeDocument/2006/relationships/slide" Target="slides/slid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1" y="1"/>
            <a:ext cx="4302625" cy="3391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23" tIns="46013" rIns="92023" bIns="46013" numCol="1" anchor="t" anchorCtr="0" compatLnSpc="1">
            <a:prstTxWarp prst="textNoShape">
              <a:avLst/>
            </a:prstTxWarp>
          </a:bodyPr>
          <a:lstStyle>
            <a:lvl1pPr algn="l" defTabSz="919163" eaLnBrk="0" latinLnBrk="0" hangingPunct="0">
              <a:lnSpc>
                <a:spcPct val="100000"/>
              </a:lnSpc>
              <a:spcBef>
                <a:spcPct val="0"/>
              </a:spcBef>
              <a:buFontTx/>
              <a:buNone/>
              <a:defRPr kumimoji="0" sz="1200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5624014" y="1"/>
            <a:ext cx="4302625" cy="3391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23" tIns="46013" rIns="92023" bIns="46013" numCol="1" anchor="t" anchorCtr="0" compatLnSpc="1">
            <a:prstTxWarp prst="textNoShape">
              <a:avLst/>
            </a:prstTxWarp>
          </a:bodyPr>
          <a:lstStyle>
            <a:lvl1pPr algn="r" defTabSz="919163" eaLnBrk="0" latinLnBrk="0" hangingPunct="0">
              <a:lnSpc>
                <a:spcPct val="100000"/>
              </a:lnSpc>
              <a:spcBef>
                <a:spcPct val="0"/>
              </a:spcBef>
              <a:buFontTx/>
              <a:buNone/>
              <a:defRPr kumimoji="0" sz="1200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1126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1" y="6458555"/>
            <a:ext cx="4302625" cy="3391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23" tIns="46013" rIns="92023" bIns="46013" numCol="1" anchor="b" anchorCtr="0" compatLnSpc="1">
            <a:prstTxWarp prst="textNoShape">
              <a:avLst/>
            </a:prstTxWarp>
          </a:bodyPr>
          <a:lstStyle>
            <a:lvl1pPr algn="l" defTabSz="919163" eaLnBrk="0" latinLnBrk="0" hangingPunct="0">
              <a:lnSpc>
                <a:spcPct val="100000"/>
              </a:lnSpc>
              <a:spcBef>
                <a:spcPct val="0"/>
              </a:spcBef>
              <a:buFontTx/>
              <a:buNone/>
              <a:defRPr kumimoji="0" sz="1200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1126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5624014" y="6458555"/>
            <a:ext cx="4302625" cy="3391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23" tIns="46013" rIns="92023" bIns="46013" numCol="1" anchor="b" anchorCtr="0" compatLnSpc="1">
            <a:prstTxWarp prst="textNoShape">
              <a:avLst/>
            </a:prstTxWarp>
          </a:bodyPr>
          <a:lstStyle>
            <a:lvl1pPr algn="r" defTabSz="919163" eaLnBrk="0" latinLnBrk="0" hangingPunct="0">
              <a:lnSpc>
                <a:spcPct val="100000"/>
              </a:lnSpc>
              <a:spcBef>
                <a:spcPct val="0"/>
              </a:spcBef>
              <a:buFontTx/>
              <a:buNone/>
              <a:defRPr kumimoji="0" sz="1200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fld id="{78C4B3C8-D093-4FE0-831A-2FA5D1A1E593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97356503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5624014" y="1"/>
            <a:ext cx="4302625" cy="3391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023" tIns="46013" rIns="92023" bIns="46013" numCol="1" anchor="ctr" anchorCtr="0" compatLnSpc="1">
            <a:prstTxWarp prst="textNoShape">
              <a:avLst/>
            </a:prstTxWarp>
          </a:bodyPr>
          <a:lstStyle>
            <a:lvl1pPr algn="r" defTabSz="919163" eaLnBrk="0" latinLnBrk="0" hangingPunct="0">
              <a:lnSpc>
                <a:spcPct val="100000"/>
              </a:lnSpc>
              <a:spcBef>
                <a:spcPct val="0"/>
              </a:spcBef>
              <a:buFontTx/>
              <a:buNone/>
              <a:defRPr kumimoji="0" sz="1200" b="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63590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4092575" y="511175"/>
            <a:ext cx="1766888" cy="25495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421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1323708" y="3228190"/>
            <a:ext cx="7279225" cy="30586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23" tIns="46013" rIns="92023" bIns="46013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ko-KR" noProof="0" smtClean="0"/>
              <a:t>Click to edit Master text styles</a:t>
            </a:r>
          </a:p>
          <a:p>
            <a:pPr lvl="1"/>
            <a:r>
              <a:rPr lang="en-US" altLang="ko-KR" noProof="0" smtClean="0"/>
              <a:t>Second level</a:t>
            </a:r>
          </a:p>
          <a:p>
            <a:pPr lvl="2"/>
            <a:r>
              <a:rPr lang="en-US" altLang="ko-KR" noProof="0" smtClean="0"/>
              <a:t>Third level</a:t>
            </a:r>
          </a:p>
          <a:p>
            <a:pPr lvl="3"/>
            <a:r>
              <a:rPr lang="en-US" altLang="ko-KR" noProof="0" smtClean="0"/>
              <a:t>Fourth level</a:t>
            </a:r>
          </a:p>
          <a:p>
            <a:pPr lvl="4"/>
            <a:r>
              <a:rPr lang="en-US" altLang="ko-KR" noProof="0" smtClean="0"/>
              <a:t>Fifth level</a:t>
            </a:r>
          </a:p>
        </p:txBody>
      </p:sp>
      <p:sp>
        <p:nvSpPr>
          <p:cNvPr id="9421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5624014" y="6458555"/>
            <a:ext cx="4302625" cy="3391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023" tIns="46013" rIns="92023" bIns="46013" numCol="1" anchor="b" anchorCtr="0" compatLnSpc="1">
            <a:prstTxWarp prst="textNoShape">
              <a:avLst/>
            </a:prstTxWarp>
          </a:bodyPr>
          <a:lstStyle>
            <a:lvl1pPr algn="r" defTabSz="919163" eaLnBrk="0" latinLnBrk="0" hangingPunct="0">
              <a:lnSpc>
                <a:spcPct val="100000"/>
              </a:lnSpc>
              <a:spcBef>
                <a:spcPct val="0"/>
              </a:spcBef>
              <a:buFontTx/>
              <a:buNone/>
              <a:defRPr kumimoji="0" sz="1200" b="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1pPr>
          </a:lstStyle>
          <a:p>
            <a:pPr>
              <a:defRPr/>
            </a:pPr>
            <a:fld id="{462FDB7F-73CE-4EE3-8F31-8FBC08EE80D6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4"/>
          </p:nvPr>
        </p:nvSpPr>
        <p:spPr>
          <a:xfrm>
            <a:off x="0" y="6456363"/>
            <a:ext cx="4302125" cy="3397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9" name="머리글 개체 틀 8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02125" cy="3397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5530238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000"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3671" algn="l" rtl="0" eaLnBrk="0" fontAlgn="base" hangingPunct="0">
      <a:spcBef>
        <a:spcPct val="30000"/>
      </a:spcBef>
      <a:spcAft>
        <a:spcPct val="0"/>
      </a:spcAft>
      <a:defRPr sz="1000"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07343" algn="l" rtl="0" eaLnBrk="0" fontAlgn="base" hangingPunct="0">
      <a:spcBef>
        <a:spcPct val="30000"/>
      </a:spcBef>
      <a:spcAft>
        <a:spcPct val="0"/>
      </a:spcAft>
      <a:defRPr sz="1000"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61015" algn="l" rtl="0" eaLnBrk="0" fontAlgn="base" hangingPunct="0">
      <a:spcBef>
        <a:spcPct val="30000"/>
      </a:spcBef>
      <a:spcAft>
        <a:spcPct val="0"/>
      </a:spcAft>
      <a:defRPr sz="1000"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14678" algn="l" rtl="0" eaLnBrk="0" fontAlgn="base" hangingPunct="0">
      <a:spcBef>
        <a:spcPct val="30000"/>
      </a:spcBef>
      <a:spcAft>
        <a:spcPct val="0"/>
      </a:spcAft>
      <a:defRPr sz="1000"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68356" algn="l" defTabSz="907343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22022" algn="l" defTabSz="907343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75688" algn="l" defTabSz="907343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29364" algn="l" defTabSz="907343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4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6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8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9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0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8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2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0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4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5.xml"/></Relationships>
</file>

<file path=ppt/slideLayouts/_rels/slideLayout1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6.xml"/></Relationships>
</file>

<file path=ppt/slideLayouts/_rels/slideLayout1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24.xml.rels><?xml version="1.0" encoding="UTF-8" standalone="yes"?>
<Relationships xmlns="http://schemas.openxmlformats.org/package/2006/relationships"><Relationship Id="rId3" Type="http://schemas.openxmlformats.org/officeDocument/2006/relationships/image" Target="NULL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7.xml"/></Relationships>
</file>

<file path=ppt/slideLayouts/_rels/slideLayout1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1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0.xml"/></Relationships>
</file>

<file path=ppt/slideLayouts/_rels/slideLayout1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1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1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1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1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1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1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1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1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1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1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1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1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1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1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1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1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1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1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1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1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1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1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152.xml.rels><?xml version="1.0" encoding="UTF-8" standalone="yes"?>
<Relationships xmlns="http://schemas.openxmlformats.org/package/2006/relationships"><Relationship Id="rId3" Type="http://schemas.openxmlformats.org/officeDocument/2006/relationships/image" Target="NULL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2.xml"/></Relationships>
</file>

<file path=ppt/slideLayouts/_rels/slideLayout1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1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3.xml"/></Relationships>
</file>

<file path=ppt/slideLayouts/_rels/slideLayout1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1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1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1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1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1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1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4.xml"/></Relationships>
</file>

<file path=ppt/slideLayouts/_rels/slideLayout1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1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1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1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1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1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1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1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1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1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1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1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1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5.xml"/></Relationships>
</file>

<file path=ppt/slideLayouts/_rels/slideLayout1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1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1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1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1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1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1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1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1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1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1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1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1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1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1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1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1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1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1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1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1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1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19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8.xml"/></Relationships>
</file>

<file path=ppt/slideLayouts/_rels/slideLayout1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1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2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2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2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2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2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2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2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2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2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2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2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2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2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2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2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2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2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2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2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2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2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2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30.xml"/></Relationships>
</file>

<file path=ppt/slideLayouts/_rels/slideLayout2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2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2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2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2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2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2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2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2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2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2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2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2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2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2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2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2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2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2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2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2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2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2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2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2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2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2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5.xml"/></Relationships>
</file>

<file path=ppt/slideLayouts/_rels/slideLayout2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5.xml"/></Relationships>
</file>

<file path=ppt/slideLayouts/_rels/slideLayout2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6.xml"/></Relationships>
</file>

<file path=ppt/slideLayouts/_rels/slideLayout2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7.xml"/></Relationships>
</file>

<file path=ppt/slideLayouts/_rels/slideLayout2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38.xml"/></Relationships>
</file>

<file path=ppt/slideLayouts/_rels/slideLayout2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2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2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2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2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2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2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2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2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2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2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2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2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2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2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2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2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2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2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2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2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2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2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2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40.xml"/></Relationships>
</file>

<file path=ppt/slideLayouts/_rels/slideLayout2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0.xml"/></Relationships>
</file>

<file path=ppt/slideLayouts/_rels/slideLayout2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0.xml"/></Relationships>
</file>

<file path=ppt/slideLayouts/_rels/slideLayout2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0.xml"/></Relationships>
</file>

<file path=ppt/slideLayouts/_rels/slideLayout2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0.xml"/></Relationships>
</file>

<file path=ppt/slideLayouts/_rels/slideLayout2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0.xml"/></Relationships>
</file>

<file path=ppt/slideLayouts/_rels/slideLayout2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1.xml"/></Relationships>
</file>

<file path=ppt/slideLayouts/_rels/slideLayout2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1.xml"/></Relationships>
</file>

<file path=ppt/slideLayouts/_rels/slideLayout2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1.xml"/></Relationships>
</file>

<file path=ppt/slideLayouts/_rels/slideLayout2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1.xml"/></Relationships>
</file>

<file path=ppt/slideLayouts/_rels/slideLayout2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1.xml"/></Relationships>
</file>

<file path=ppt/slideLayouts/_rels/slideLayout2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1.xml"/></Relationships>
</file>

<file path=ppt/slideLayouts/_rels/slideLayout2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1.xml"/></Relationships>
</file>

<file path=ppt/slideLayouts/_rels/slideLayout2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1.xml"/></Relationships>
</file>

<file path=ppt/slideLayouts/_rels/slideLayout2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1.xml"/></Relationships>
</file>

<file path=ppt/slideLayouts/_rels/slideLayout2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1.xml"/></Relationships>
</file>

<file path=ppt/slideLayouts/_rels/slideLayout2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1.xml"/></Relationships>
</file>

<file path=ppt/slideLayouts/_rels/slideLayout29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42.xml"/></Relationships>
</file>

<file path=ppt/slideLayouts/_rels/slideLayout2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2.xml"/></Relationships>
</file>

<file path=ppt/slideLayouts/_rels/slideLayout2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2.xml"/></Relationships>
</file>

<file path=ppt/slideLayouts/_rels/slideLayout2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2.xml"/></Relationships>
</file>

<file path=ppt/slideLayouts/_rels/slideLayout2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2.xml"/></Relationships>
</file>

<file path=ppt/slideLayouts/_rels/slideLayout2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2.xml"/></Relationships>
</file>

<file path=ppt/slideLayouts/_rels/slideLayout2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2.xml"/></Relationships>
</file>

<file path=ppt/slideLayouts/_rels/slideLayout3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2.xml"/></Relationships>
</file>

<file path=ppt/slideLayouts/_rels/slideLayout3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2.xml"/></Relationships>
</file>

<file path=ppt/slideLayouts/_rels/slideLayout3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2.xml"/></Relationships>
</file>

<file path=ppt/slideLayouts/_rels/slideLayout3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2.xml"/></Relationships>
</file>

<file path=ppt/slideLayouts/_rels/slideLayout30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43.xml"/></Relationships>
</file>

<file path=ppt/slideLayouts/_rels/slideLayout3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3.xml"/></Relationships>
</file>

<file path=ppt/slideLayouts/_rels/slideLayout3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3.xml"/></Relationships>
</file>

<file path=ppt/slideLayouts/_rels/slideLayout3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3.xml"/></Relationships>
</file>

<file path=ppt/slideLayouts/_rels/slideLayout3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3.xml"/></Relationships>
</file>

<file path=ppt/slideLayouts/_rels/slideLayout3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3.xml"/></Relationships>
</file>

<file path=ppt/slideLayouts/_rels/slideLayout3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3.xml"/></Relationships>
</file>

<file path=ppt/slideLayouts/_rels/slideLayout3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3.xml"/></Relationships>
</file>

<file path=ppt/slideLayouts/_rels/slideLayout3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3.xml"/></Relationships>
</file>

<file path=ppt/slideLayouts/_rels/slideLayout3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3.xml"/></Relationships>
</file>

<file path=ppt/slideLayouts/_rels/slideLayout3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3.xml"/></Relationships>
</file>

<file path=ppt/slideLayouts/_rels/slideLayout3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44.xml"/></Relationships>
</file>

<file path=ppt/slideLayouts/_rels/slideLayout3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4.xml"/></Relationships>
</file>

<file path=ppt/slideLayouts/_rels/slideLayout3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45.xml"/></Relationships>
</file>

<file path=ppt/slideLayouts/_rels/slideLayout3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5.xml"/></Relationships>
</file>

<file path=ppt/slideLayouts/_rels/slideLayout3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5.xml"/></Relationships>
</file>

<file path=ppt/slideLayouts/_rels/slideLayout3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5.xml"/></Relationships>
</file>

<file path=ppt/slideLayouts/_rels/slideLayout3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46.xml"/></Relationships>
</file>

<file path=ppt/slideLayouts/_rels/slideLayout3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6.xml"/></Relationships>
</file>

<file path=ppt/slideLayouts/_rels/slideLayout3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6.xml"/></Relationships>
</file>

<file path=ppt/slideLayouts/_rels/slideLayout3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6.xml"/></Relationships>
</file>

<file path=ppt/slideLayouts/_rels/slideLayout3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6.xml"/></Relationships>
</file>

<file path=ppt/slideLayouts/_rels/slideLayout3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6.xml"/></Relationships>
</file>

<file path=ppt/slideLayouts/_rels/slideLayout3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47.xml"/></Relationships>
</file>

<file path=ppt/slideLayouts/_rels/slideLayout3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7.xml"/></Relationships>
</file>

<file path=ppt/slideLayouts/_rels/slideLayout3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7.xml"/></Relationships>
</file>

<file path=ppt/slideLayouts/_rels/slideLayout3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7.xml"/></Relationships>
</file>

<file path=ppt/slideLayouts/_rels/slideLayout3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7.xml"/></Relationships>
</file>

<file path=ppt/slideLayouts/_rels/slideLayout3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7.xml"/></Relationships>
</file>

<file path=ppt/slideLayouts/_rels/slideLayout3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48.xml"/></Relationships>
</file>

<file path=ppt/slideLayouts/_rels/slideLayout3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8.xml"/></Relationships>
</file>

<file path=ppt/slideLayouts/_rels/slideLayout3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8.xml"/></Relationships>
</file>

<file path=ppt/slideLayouts/_rels/slideLayout3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8.xml"/></Relationships>
</file>

<file path=ppt/slideLayouts/_rels/slideLayout3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9.xml"/></Relationships>
</file>

<file path=ppt/slideLayouts/_rels/slideLayout3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9.xml"/></Relationships>
</file>

<file path=ppt/slideLayouts/_rels/slideLayout3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9.xml"/></Relationships>
</file>

<file path=ppt/slideLayouts/_rels/slideLayout3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9.xml"/></Relationships>
</file>

<file path=ppt/slideLayouts/_rels/slideLayout3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9.xml"/></Relationships>
</file>

<file path=ppt/slideLayouts/_rels/slideLayout3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9.xml"/></Relationships>
</file>

<file path=ppt/slideLayouts/_rels/slideLayout3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9.xml"/></Relationships>
</file>

<file path=ppt/slideLayouts/_rels/slideLayout3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9.xml"/></Relationships>
</file>

<file path=ppt/slideLayouts/_rels/slideLayout3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9.xml"/></Relationships>
</file>

<file path=ppt/slideLayouts/_rels/slideLayout3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9.xml"/></Relationships>
</file>

<file path=ppt/slideLayouts/_rels/slideLayout3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9.xml"/></Relationships>
</file>

<file path=ppt/slideLayouts/_rels/slideLayout3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50.xml"/></Relationships>
</file>

<file path=ppt/slideLayouts/_rels/slideLayout3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0.xml"/></Relationships>
</file>

<file path=ppt/slideLayouts/_rels/slideLayout3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0.xml"/></Relationships>
</file>

<file path=ppt/slideLayouts/_rels/slideLayout3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0.xml"/></Relationships>
</file>

<file path=ppt/slideLayouts/_rels/slideLayout3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0.xml"/></Relationships>
</file>

<file path=ppt/slideLayouts/_rels/slideLayout3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Master" Target="../slideMasters/slideMaster51.xml"/></Relationships>
</file>

<file path=ppt/slideLayouts/_rels/slideLayout3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2.xml"/></Relationships>
</file>

<file path=ppt/slideLayouts/_rels/slideLayout3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2.xml"/></Relationships>
</file>

<file path=ppt/slideLayouts/_rels/slideLayout3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2.xml"/></Relationships>
</file>

<file path=ppt/slideLayouts/_rels/slideLayout3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2.xml"/></Relationships>
</file>

<file path=ppt/slideLayouts/_rels/slideLayout3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2.xml"/></Relationships>
</file>

<file path=ppt/slideLayouts/_rels/slideLayout3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2.xml"/></Relationships>
</file>

<file path=ppt/slideLayouts/_rels/slideLayout3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2.xml"/></Relationships>
</file>

<file path=ppt/slideLayouts/_rels/slideLayout3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2.xml"/></Relationships>
</file>

<file path=ppt/slideLayouts/_rels/slideLayout3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2.xml"/></Relationships>
</file>

<file path=ppt/slideLayouts/_rels/slideLayout3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2.xml"/></Relationships>
</file>

<file path=ppt/slideLayouts/_rels/slideLayout3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2.xml"/></Relationships>
</file>

<file path=ppt/slideLayouts/_rels/slideLayout3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53.xml"/></Relationships>
</file>

<file path=ppt/slideLayouts/_rels/slideLayout3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3.xml"/></Relationships>
</file>

<file path=ppt/slideLayouts/_rels/slideLayout3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3.xml"/></Relationships>
</file>

<file path=ppt/slideLayouts/_rels/slideLayout3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3.xml"/></Relationships>
</file>

<file path=ppt/slideLayouts/_rels/slideLayout3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3.xml"/></Relationships>
</file>

<file path=ppt/slideLayouts/_rels/slideLayout3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3.xml"/></Relationships>
</file>

<file path=ppt/slideLayouts/_rels/slideLayout3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54.xml"/></Relationships>
</file>

<file path=ppt/slideLayouts/_rels/slideLayout3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4.xml"/></Relationships>
</file>

<file path=ppt/slideLayouts/_rels/slideLayout3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4.xml"/></Relationships>
</file>

<file path=ppt/slideLayouts/_rels/slideLayout3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4.xml"/></Relationships>
</file>

<file path=ppt/slideLayouts/_rels/slideLayout3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4.xml"/></Relationships>
</file>

<file path=ppt/slideLayouts/_rels/slideLayout3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4.xml"/></Relationships>
</file>

<file path=ppt/slideLayouts/_rels/slideLayout3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4.xml"/></Relationships>
</file>

<file path=ppt/slideLayouts/_rels/slideLayout3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4.xml"/></Relationships>
</file>

<file path=ppt/slideLayouts/_rels/slideLayout3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4.xml"/></Relationships>
</file>

<file path=ppt/slideLayouts/_rels/slideLayout3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4.xml"/></Relationships>
</file>

<file path=ppt/slideLayouts/_rels/slideLayout3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4.xml"/></Relationships>
</file>

<file path=ppt/slideLayouts/_rels/slideLayout3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4.xml"/></Relationships>
</file>

<file path=ppt/slideLayouts/_rels/slideLayout3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4.xml"/></Relationships>
</file>

<file path=ppt/slideLayouts/_rels/slideLayout3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55.xml"/></Relationships>
</file>

<file path=ppt/slideLayouts/_rels/slideLayout3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5.xml"/></Relationships>
</file>

<file path=ppt/slideLayouts/_rels/slideLayout3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5.xml"/></Relationships>
</file>

<file path=ppt/slideLayouts/_rels/slideLayout3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5.xml"/></Relationships>
</file>

<file path=ppt/slideLayouts/_rels/slideLayout3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5.xml"/></Relationships>
</file>

<file path=ppt/slideLayouts/_rels/slideLayout3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5.xml"/></Relationships>
</file>

<file path=ppt/slideLayouts/_rels/slideLayout3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5.xml"/></Relationships>
</file>

<file path=ppt/slideLayouts/_rels/slideLayout3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5.xml"/></Relationships>
</file>

<file path=ppt/slideLayouts/_rels/slideLayout3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5.xml"/></Relationships>
</file>

<file path=ppt/slideLayouts/_rels/slideLayout3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5.xml"/></Relationships>
</file>

<file path=ppt/slideLayouts/_rels/slideLayout3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5.xml"/></Relationships>
</file>

<file path=ppt/slideLayouts/_rels/slideLayout39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56.xml"/></Relationships>
</file>

<file path=ppt/slideLayouts/_rels/slideLayout3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6.xml"/></Relationships>
</file>

<file path=ppt/slideLayouts/_rels/slideLayout3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6.xml"/></Relationships>
</file>

<file path=ppt/slideLayouts/_rels/slideLayout3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6.xml"/></Relationships>
</file>

<file path=ppt/slideLayouts/_rels/slideLayout3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6.xml"/></Relationships>
</file>

<file path=ppt/slideLayouts/_rels/slideLayout4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6.xml"/></Relationships>
</file>

<file path=ppt/slideLayouts/_rels/slideLayout4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6.xml"/></Relationships>
</file>

<file path=ppt/slideLayouts/_rels/slideLayout4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6.xml"/></Relationships>
</file>

<file path=ppt/slideLayouts/_rels/slideLayout4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6.xml"/></Relationships>
</file>

<file path=ppt/slideLayouts/_rels/slideLayout4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6.xml"/></Relationships>
</file>

<file path=ppt/slideLayouts/_rels/slideLayout4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6.xml"/></Relationships>
</file>

<file path=ppt/slideLayouts/_rels/slideLayout40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57.xml"/></Relationships>
</file>

<file path=ppt/slideLayouts/_rels/slideLayout4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7.xml"/></Relationships>
</file>

<file path=ppt/slideLayouts/_rels/slideLayout4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7.xml"/></Relationships>
</file>

<file path=ppt/slideLayouts/_rels/slideLayout4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7.xml"/></Relationships>
</file>

<file path=ppt/slideLayouts/_rels/slideLayout4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7.xml"/></Relationships>
</file>

<file path=ppt/slideLayouts/_rels/slideLayout4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7.xml"/></Relationships>
</file>

<file path=ppt/slideLayouts/_rels/slideLayout4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7.xml"/></Relationships>
</file>

<file path=ppt/slideLayouts/_rels/slideLayout4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7.xml"/></Relationships>
</file>

<file path=ppt/slideLayouts/_rels/slideLayout4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7.xml"/></Relationships>
</file>

<file path=ppt/slideLayouts/_rels/slideLayout4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7.xml"/></Relationships>
</file>

<file path=ppt/slideLayouts/_rels/slideLayout4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7.xml"/></Relationships>
</file>

<file path=ppt/slideLayouts/_rels/slideLayout4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58.xml"/></Relationships>
</file>

<file path=ppt/slideLayouts/_rels/slideLayout4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8.xml"/></Relationships>
</file>

<file path=ppt/slideLayouts/_rels/slideLayout4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8.xml"/></Relationships>
</file>

<file path=ppt/slideLayouts/_rels/slideLayout4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8.xml"/></Relationships>
</file>

<file path=ppt/slideLayouts/_rels/slideLayout4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8.xml"/></Relationships>
</file>

<file path=ppt/slideLayouts/_rels/slideLayout4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8.xml"/></Relationships>
</file>

<file path=ppt/slideLayouts/_rels/slideLayout4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8.xml"/></Relationships>
</file>

<file path=ppt/slideLayouts/_rels/slideLayout4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8.xml"/></Relationships>
</file>

<file path=ppt/slideLayouts/_rels/slideLayout4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8.xml"/></Relationships>
</file>

<file path=ppt/slideLayouts/_rels/slideLayout4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8.xml"/></Relationships>
</file>

<file path=ppt/slideLayouts/_rels/slideLayout4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8.xml"/></Relationships>
</file>

<file path=ppt/slideLayouts/_rels/slideLayout4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8.xml"/></Relationships>
</file>

<file path=ppt/slideLayouts/_rels/slideLayout4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59.xml"/></Relationships>
</file>

<file path=ppt/slideLayouts/_rels/slideLayout4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9.xml"/></Relationships>
</file>

<file path=ppt/slideLayouts/_rels/slideLayout4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9.xml"/></Relationships>
</file>

<file path=ppt/slideLayouts/_rels/slideLayout4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9.xml"/></Relationships>
</file>

<file path=ppt/slideLayouts/_rels/slideLayout4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9.xml"/></Relationships>
</file>

<file path=ppt/slideLayouts/_rels/slideLayout4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9.xml"/></Relationships>
</file>

<file path=ppt/slideLayouts/_rels/slideLayout4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9.xml"/></Relationships>
</file>

<file path=ppt/slideLayouts/_rels/slideLayout4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9.xml"/></Relationships>
</file>

<file path=ppt/slideLayouts/_rels/slideLayout4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9.xml"/></Relationships>
</file>

<file path=ppt/slideLayouts/_rels/slideLayout4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9.xml"/></Relationships>
</file>

<file path=ppt/slideLayouts/_rels/slideLayout4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9.xml"/></Relationships>
</file>

<file path=ppt/slideLayouts/_rels/slideLayout4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60.xml"/></Relationships>
</file>

<file path=ppt/slideLayouts/_rels/slideLayout4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60.xml"/></Relationships>
</file>

<file path=ppt/slideLayouts/_rels/slideLayout4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60.xml"/></Relationships>
</file>

<file path=ppt/slideLayouts/_rels/slideLayout4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60.xml"/></Relationships>
</file>

<file path=ppt/slideLayouts/_rels/slideLayout4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60.xml"/></Relationships>
</file>

<file path=ppt/slideLayouts/_rels/slideLayout4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60.xml"/></Relationships>
</file>

<file path=ppt/slideLayouts/_rels/slideLayout4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60.xml"/></Relationships>
</file>

<file path=ppt/slideLayouts/_rels/slideLayout4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60.xml"/></Relationships>
</file>

<file path=ppt/slideLayouts/_rels/slideLayout4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60.xml"/></Relationships>
</file>

<file path=ppt/slideLayouts/_rels/slideLayout4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60.xml"/></Relationships>
</file>

<file path=ppt/slideLayouts/_rels/slideLayout4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60.xml"/></Relationships>
</file>

<file path=ppt/slideLayouts/_rels/slideLayout4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61.xml"/></Relationships>
</file>

<file path=ppt/slideLayouts/_rels/slideLayout4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1.xml"/></Relationships>
</file>

<file path=ppt/slideLayouts/_rels/slideLayout4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1.xml"/></Relationships>
</file>

<file path=ppt/slideLayouts/_rels/slideLayout4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1.xml"/></Relationships>
</file>

<file path=ppt/slideLayouts/_rels/slideLayout4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1.xml"/></Relationships>
</file>

<file path=ppt/slideLayouts/_rels/slideLayout4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1.xml"/></Relationships>
</file>

<file path=ppt/slideLayouts/_rels/slideLayout4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1.xml"/></Relationships>
</file>

<file path=ppt/slideLayouts/_rels/slideLayout4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1.xml"/></Relationships>
</file>

<file path=ppt/slideLayouts/_rels/slideLayout4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1.xml"/></Relationships>
</file>

<file path=ppt/slideLayouts/_rels/slideLayout4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1.xml"/></Relationships>
</file>

<file path=ppt/slideLayouts/_rels/slideLayout4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1.xml"/></Relationships>
</file>

<file path=ppt/slideLayouts/_rels/slideLayout4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1.xml"/></Relationships>
</file>

<file path=ppt/slideLayouts/_rels/slideLayout4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fileview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9000" y="270756"/>
            <a:ext cx="6480000" cy="93629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그림 5" descr="하늘2.bmp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1160" y="286048"/>
            <a:ext cx="2297160" cy="47011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769" y="396636"/>
            <a:ext cx="6173108" cy="1650736"/>
          </a:xfrm>
          <a:prstGeom prst="rect">
            <a:avLst/>
          </a:prstGeom>
        </p:spPr>
        <p:txBody>
          <a:bodyPr lIns="90753" tIns="45376" rIns="90753" bIns="45376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42769" y="2311221"/>
            <a:ext cx="6173108" cy="6536455"/>
          </a:xfrm>
          <a:prstGeom prst="rect">
            <a:avLst/>
          </a:prstGeom>
        </p:spPr>
        <p:txBody>
          <a:bodyPr lIns="90753" tIns="45376" rIns="90753" bIns="45376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769" y="396636"/>
            <a:ext cx="6173108" cy="1650736"/>
          </a:xfrm>
          <a:prstGeom prst="rect">
            <a:avLst/>
          </a:prstGeom>
        </p:spPr>
        <p:txBody>
          <a:bodyPr lIns="90753" tIns="45376" rIns="90753" bIns="45376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342608" y="2311221"/>
            <a:ext cx="3032125" cy="6536455"/>
          </a:xfrm>
          <a:prstGeom prst="rect">
            <a:avLst/>
          </a:prstGeom>
        </p:spPr>
        <p:txBody>
          <a:bodyPr lIns="90753" tIns="45376" rIns="90753" bIns="45376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83620" y="2311221"/>
            <a:ext cx="3032125" cy="6536455"/>
          </a:xfrm>
          <a:prstGeom prst="rect">
            <a:avLst/>
          </a:prstGeom>
        </p:spPr>
        <p:txBody>
          <a:bodyPr lIns="90753" tIns="45376" rIns="90753" bIns="45376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wipe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3"/>
          <p:cNvSpPr>
            <a:spLocks noGrp="1"/>
          </p:cNvSpPr>
          <p:nvPr>
            <p:ph type="dt" sz="half" idx="10"/>
          </p:nvPr>
        </p:nvSpPr>
        <p:spPr>
          <a:xfrm>
            <a:off x="342900" y="9180408"/>
            <a:ext cx="1600200" cy="527318"/>
          </a:xfrm>
          <a:prstGeom prst="rect">
            <a:avLst/>
          </a:prstGeom>
        </p:spPr>
        <p:txBody>
          <a:bodyPr/>
          <a:lstStyle>
            <a:lvl1pPr>
              <a:defRPr>
                <a:latin typeface="굴림" pitchFamily="50" charset="-127"/>
              </a:defRPr>
            </a:lvl1pPr>
          </a:lstStyle>
          <a:p>
            <a:pPr>
              <a:defRPr/>
            </a:pPr>
            <a:fld id="{585727BA-CF1B-41A1-86A3-BAF6D4EADECA}" type="datetime1">
              <a:rPr lang="ko-KR" altLang="en-US"/>
              <a:pPr>
                <a:defRPr/>
              </a:pPr>
              <a:t>2016-09-21</a:t>
            </a:fld>
            <a:endParaRPr lang="ko-KR" altLang="en-US"/>
          </a:p>
        </p:txBody>
      </p:sp>
      <p:sp>
        <p:nvSpPr>
          <p:cNvPr id="3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2343159" y="9180408"/>
            <a:ext cx="2171700" cy="527318"/>
          </a:xfrm>
          <a:prstGeom prst="rect">
            <a:avLst/>
          </a:prstGeom>
        </p:spPr>
        <p:txBody>
          <a:bodyPr/>
          <a:lstStyle>
            <a:lvl1pPr>
              <a:defRPr>
                <a:latin typeface="굴림" pitchFamily="50" charset="-127"/>
              </a:defRPr>
            </a:lvl1pPr>
          </a:lstStyle>
          <a:p>
            <a:pPr>
              <a:defRPr/>
            </a:pPr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날짜 개체 틀 3"/>
          <p:cNvSpPr>
            <a:spLocks noGrp="1"/>
          </p:cNvSpPr>
          <p:nvPr>
            <p:ph type="dt" sz="half" idx="10"/>
          </p:nvPr>
        </p:nvSpPr>
        <p:spPr>
          <a:xfrm>
            <a:off x="342900" y="9180372"/>
            <a:ext cx="1600200" cy="527318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buClr>
                <a:prstClr val="black"/>
              </a:buClr>
              <a:defRPr/>
            </a:pPr>
            <a:fld id="{654C2AAB-9FB2-49D2-B909-BD7B1F020E67}" type="datetime1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>
                <a:buClr>
                  <a:prstClr val="black"/>
                </a:buClr>
                <a:defRPr/>
              </a:pPr>
              <a:t>2016-09-21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2343159" y="9180372"/>
            <a:ext cx="2171700" cy="527318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buClr>
                <a:prstClr val="black"/>
              </a:buClr>
              <a:defRPr/>
            </a:pPr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날짜 개체 틀 3"/>
          <p:cNvSpPr>
            <a:spLocks noGrp="1"/>
          </p:cNvSpPr>
          <p:nvPr>
            <p:ph type="dt" sz="half" idx="10"/>
          </p:nvPr>
        </p:nvSpPr>
        <p:spPr>
          <a:xfrm>
            <a:off x="342900" y="9180337"/>
            <a:ext cx="1600200" cy="527318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buClr>
                <a:prstClr val="black"/>
              </a:buClr>
              <a:defRPr/>
            </a:pPr>
            <a:fld id="{654C2AAB-9FB2-49D2-B909-BD7B1F020E67}" type="datetime1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>
                <a:buClr>
                  <a:prstClr val="black"/>
                </a:buClr>
                <a:defRPr/>
              </a:pPr>
              <a:t>2016-09-21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2343159" y="9180337"/>
            <a:ext cx="2171700" cy="527318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buClr>
                <a:prstClr val="black"/>
              </a:buClr>
              <a:defRPr/>
            </a:pPr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3_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3"/>
          <p:cNvSpPr>
            <a:spLocks noGrp="1"/>
          </p:cNvSpPr>
          <p:nvPr>
            <p:ph type="dt" sz="half" idx="10"/>
          </p:nvPr>
        </p:nvSpPr>
        <p:spPr>
          <a:xfrm>
            <a:off x="342900" y="9180248"/>
            <a:ext cx="1600200" cy="527318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7FF16DFD-8956-4F82-8468-99A350835C38}" type="datetime1">
              <a:rPr lang="ko-KR" altLang="en-US"/>
              <a:pPr>
                <a:defRPr/>
              </a:pPr>
              <a:t>2016-09-21</a:t>
            </a:fld>
            <a:endParaRPr lang="ko-KR" altLang="en-US"/>
          </a:p>
        </p:txBody>
      </p:sp>
      <p:sp>
        <p:nvSpPr>
          <p:cNvPr id="3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2343159" y="9180248"/>
            <a:ext cx="2171700" cy="527318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4_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3"/>
          <p:cNvSpPr>
            <a:spLocks noGrp="1"/>
          </p:cNvSpPr>
          <p:nvPr>
            <p:ph type="dt" sz="half" idx="10"/>
          </p:nvPr>
        </p:nvSpPr>
        <p:spPr>
          <a:xfrm>
            <a:off x="342900" y="9180248"/>
            <a:ext cx="1600200" cy="527318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A28761B1-F265-40F1-AA6A-B6F1497E9374}" type="datetime1">
              <a:rPr lang="ko-KR" altLang="en-US"/>
              <a:pPr>
                <a:defRPr/>
              </a:pPr>
              <a:t>2016-09-21</a:t>
            </a:fld>
            <a:endParaRPr lang="ko-KR" altLang="en-US"/>
          </a:p>
        </p:txBody>
      </p:sp>
      <p:sp>
        <p:nvSpPr>
          <p:cNvPr id="3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2343159" y="9180248"/>
            <a:ext cx="2171700" cy="527318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제목 8"/>
          <p:cNvSpPr>
            <a:spLocks noGrp="1"/>
          </p:cNvSpPr>
          <p:nvPr>
            <p:ph type="title"/>
          </p:nvPr>
        </p:nvSpPr>
        <p:spPr>
          <a:xfrm>
            <a:off x="331284" y="360289"/>
            <a:ext cx="6172200" cy="738218"/>
          </a:xfrm>
          <a:prstGeom prst="rect">
            <a:avLst/>
          </a:prstGeom>
        </p:spPr>
        <p:txBody>
          <a:bodyPr/>
          <a:lstStyle>
            <a:lvl1pPr algn="l">
              <a:defRPr sz="2400" b="1"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5_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3"/>
          <p:cNvSpPr>
            <a:spLocks noGrp="1"/>
          </p:cNvSpPr>
          <p:nvPr>
            <p:ph type="dt" sz="half" idx="10"/>
          </p:nvPr>
        </p:nvSpPr>
        <p:spPr>
          <a:xfrm>
            <a:off x="342900" y="9180248"/>
            <a:ext cx="1600200" cy="527318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12DCED-D5AD-4724-AA21-D7D7CDF3797D}" type="datetime1">
              <a:rPr lang="ko-KR" altLang="en-US"/>
              <a:pPr>
                <a:defRPr/>
              </a:pPr>
              <a:t>2016-09-21</a:t>
            </a:fld>
            <a:endParaRPr lang="ko-KR" altLang="en-US" dirty="0"/>
          </a:p>
        </p:txBody>
      </p:sp>
      <p:sp>
        <p:nvSpPr>
          <p:cNvPr id="3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2343159" y="9180248"/>
            <a:ext cx="2171700" cy="527318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6_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날짜 개체 틀 3"/>
          <p:cNvSpPr>
            <a:spLocks noGrp="1"/>
          </p:cNvSpPr>
          <p:nvPr>
            <p:ph type="dt" sz="half" idx="10"/>
          </p:nvPr>
        </p:nvSpPr>
        <p:spPr>
          <a:xfrm>
            <a:off x="342900" y="9180225"/>
            <a:ext cx="1600200" cy="527318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buClr>
                <a:prstClr val="black"/>
              </a:buClr>
              <a:defRPr/>
            </a:pPr>
            <a:fld id="{654C2AAB-9FB2-49D2-B909-BD7B1F020E67}" type="datetime1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>
                <a:buClr>
                  <a:prstClr val="black"/>
                </a:buClr>
                <a:defRPr/>
              </a:pPr>
              <a:t>2016-09-21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2343159" y="9180225"/>
            <a:ext cx="2171700" cy="527318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buClr>
                <a:prstClr val="black"/>
              </a:buClr>
              <a:defRPr/>
            </a:pPr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7_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날짜 개체 틀 3"/>
          <p:cNvSpPr>
            <a:spLocks noGrp="1"/>
          </p:cNvSpPr>
          <p:nvPr>
            <p:ph type="dt" sz="half" idx="10"/>
          </p:nvPr>
        </p:nvSpPr>
        <p:spPr>
          <a:xfrm>
            <a:off x="342900" y="9180202"/>
            <a:ext cx="1600200" cy="527318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buClr>
                <a:prstClr val="black"/>
              </a:buClr>
              <a:defRPr/>
            </a:pPr>
            <a:fld id="{654C2AAB-9FB2-49D2-B909-BD7B1F020E67}" type="datetime1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>
                <a:buClr>
                  <a:prstClr val="black"/>
                </a:buClr>
                <a:defRPr/>
              </a:pPr>
              <a:t>2016-09-21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2343159" y="9180202"/>
            <a:ext cx="2171700" cy="527318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buClr>
                <a:prstClr val="black"/>
              </a:buClr>
              <a:defRPr/>
            </a:pPr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14350" y="3076790"/>
            <a:ext cx="5829300" cy="2123029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028700" y="5612501"/>
            <a:ext cx="4800600" cy="2531128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342900" y="9179926"/>
            <a:ext cx="1600200" cy="527318"/>
          </a:xfrm>
          <a:prstGeom prst="rect">
            <a:avLst/>
          </a:prstGeom>
        </p:spPr>
        <p:txBody>
          <a:bodyPr/>
          <a:lstStyle/>
          <a:p>
            <a:fld id="{A85D1DA6-7B9B-4323-AA96-522B9B10CD4F}" type="datetimeFigureOut">
              <a:rPr lang="ko-KR" altLang="en-US" smtClean="0"/>
              <a:pPr/>
              <a:t>2016-09-21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2343150" y="9179926"/>
            <a:ext cx="2171700" cy="527318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4914900" y="9179926"/>
            <a:ext cx="1600200" cy="527318"/>
          </a:xfrm>
          <a:prstGeom prst="rect">
            <a:avLst/>
          </a:prstGeom>
        </p:spPr>
        <p:txBody>
          <a:bodyPr/>
          <a:lstStyle/>
          <a:p>
            <a:fld id="{40A13B28-A062-4C79-BD60-74099D7CFCE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wipe dir="r"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2" y="4071814"/>
            <a:ext cx="6863670" cy="130684"/>
          </a:xfrm>
          <a:prstGeom prst="rect">
            <a:avLst/>
          </a:prstGeom>
          <a:gradFill rotWithShape="1">
            <a:gsLst>
              <a:gs pos="0">
                <a:schemeClr val="tx1">
                  <a:gamma/>
                  <a:tint val="0"/>
                  <a:invGamma/>
                </a:schemeClr>
              </a:gs>
              <a:gs pos="100000">
                <a:schemeClr val="tx1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lIns="90760" tIns="45380" rIns="90760" bIns="45380" anchor="ctr"/>
          <a:lstStyle/>
          <a:p>
            <a:pPr algn="ctr">
              <a:lnSpc>
                <a:spcPct val="80000"/>
              </a:lnSpc>
              <a:spcBef>
                <a:spcPct val="20000"/>
              </a:spcBef>
              <a:buFont typeface="Wingdings" pitchFamily="2" charset="2"/>
              <a:buNone/>
              <a:defRPr/>
            </a:pPr>
            <a:endParaRPr lang="ko-KR" altLang="en-US" sz="1400" b="0" dirty="0"/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213" y="0"/>
            <a:ext cx="6845528" cy="4071814"/>
          </a:xfrm>
          <a:prstGeom prst="rect">
            <a:avLst/>
          </a:prstGeom>
          <a:gradFill rotWithShape="1">
            <a:gsLst>
              <a:gs pos="0">
                <a:srgbClr val="C0C0C0">
                  <a:gamma/>
                  <a:shade val="46275"/>
                  <a:invGamma/>
                </a:srgbClr>
              </a:gs>
              <a:gs pos="100000">
                <a:srgbClr val="C0C0C0"/>
              </a:gs>
            </a:gsLst>
            <a:lin ang="5400000" scaled="1"/>
          </a:gradFill>
          <a:ln w="12700">
            <a:noFill/>
            <a:miter lim="800000"/>
            <a:headEnd/>
            <a:tailEnd/>
          </a:ln>
          <a:effectLst/>
        </p:spPr>
        <p:txBody>
          <a:bodyPr wrap="none" lIns="90760" tIns="45380" rIns="90760" bIns="45380" anchor="ctr"/>
          <a:lstStyle/>
          <a:p>
            <a:pPr algn="ctr" eaLnBrk="0" latinLnBrk="0" hangingPunct="0">
              <a:defRPr/>
            </a:pPr>
            <a:endParaRPr kumimoji="0" lang="en-GB" altLang="en-US" sz="1200" b="0" dirty="0">
              <a:solidFill>
                <a:srgbClr val="000099"/>
              </a:solidFill>
              <a:latin typeface="Verdana" pitchFamily="34" charset="0"/>
              <a:ea typeface="굴림" pitchFamily="50" charset="-127"/>
            </a:endParaRPr>
          </a:p>
        </p:txBody>
      </p:sp>
      <p:sp>
        <p:nvSpPr>
          <p:cNvPr id="3092482" name="Rectangle 2"/>
          <p:cNvSpPr>
            <a:spLocks noGrp="1" noChangeArrowheads="1"/>
          </p:cNvSpPr>
          <p:nvPr>
            <p:ph type="subTitle" idx="1"/>
          </p:nvPr>
        </p:nvSpPr>
        <p:spPr bwMode="auto">
          <a:xfrm>
            <a:off x="1698661" y="6659203"/>
            <a:ext cx="4953000" cy="384547"/>
          </a:xfrm>
          <a:prstGeom prst="rect">
            <a:avLst/>
          </a:prstGeom>
          <a:noFill/>
          <a:ln w="12700">
            <a:miter lim="800000"/>
            <a:headEnd/>
            <a:tailEnd/>
          </a:ln>
        </p:spPr>
        <p:txBody>
          <a:bodyPr vert="horz" wrap="square" lIns="86634" tIns="44110" rIns="86634" bIns="44110" numCol="1" anchor="t" anchorCtr="0" compatLnSpc="1">
            <a:prstTxWarp prst="textNoShape">
              <a:avLst/>
            </a:prstTxWarp>
            <a:spAutoFit/>
          </a:bodyPr>
          <a:lstStyle>
            <a:lvl1pPr marL="0" indent="0">
              <a:buFont typeface="Wingdings" pitchFamily="2" charset="2"/>
              <a:buNone/>
              <a:defRPr sz="1600" b="1"/>
            </a:lvl1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3092483" name="Rectangle 3"/>
          <p:cNvSpPr>
            <a:spLocks noGrp="1" noChangeArrowheads="1"/>
          </p:cNvSpPr>
          <p:nvPr>
            <p:ph type="ctrTitle"/>
          </p:nvPr>
        </p:nvSpPr>
        <p:spPr bwMode="auto">
          <a:xfrm>
            <a:off x="435634" y="2230786"/>
            <a:ext cx="5182053" cy="1290783"/>
          </a:xfrm>
          <a:prstGeom prst="rect">
            <a:avLst/>
          </a:prstGeom>
          <a:noFill/>
          <a:ln w="12700">
            <a:miter lim="800000"/>
            <a:headEnd/>
            <a:tailEnd/>
          </a:ln>
        </p:spPr>
        <p:txBody>
          <a:bodyPr vert="horz" wrap="square" lIns="86634" tIns="44110" rIns="86634" bIns="44110" numCol="1" anchor="b" anchorCtr="0" compatLnSpc="1">
            <a:prstTxWarp prst="textNoShape">
              <a:avLst/>
            </a:prstTxWarp>
          </a:bodyPr>
          <a:lstStyle>
            <a:lvl1pPr>
              <a:defRPr sz="2400"/>
            </a:lvl1pPr>
          </a:lstStyle>
          <a:p>
            <a:r>
              <a:rPr lang="ko-KR" altLang="en-US"/>
              <a:t>마스터스 제목 스타일 편집</a:t>
            </a:r>
          </a:p>
        </p:txBody>
      </p:sp>
    </p:spTree>
  </p:cSld>
  <p:clrMapOvr>
    <a:masterClrMapping/>
  </p:clrMapOvr>
  <p:transition>
    <p:wipe dir="r"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753" y="394342"/>
            <a:ext cx="2256518" cy="1678248"/>
          </a:xfrm>
          <a:prstGeom prst="rect">
            <a:avLst/>
          </a:prstGeom>
        </p:spPr>
        <p:txBody>
          <a:bodyPr lIns="90760" tIns="45380" rIns="90760" bIns="45380"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681757" y="394639"/>
            <a:ext cx="3833813" cy="8453142"/>
          </a:xfrm>
          <a:prstGeom prst="rect">
            <a:avLst/>
          </a:prstGeom>
        </p:spPr>
        <p:txBody>
          <a:bodyPr lIns="90760" tIns="45380" rIns="90760" bIns="45380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42753" y="2072607"/>
            <a:ext cx="2256518" cy="6774894"/>
          </a:xfrm>
          <a:prstGeom prst="rect">
            <a:avLst/>
          </a:prstGeom>
        </p:spPr>
        <p:txBody>
          <a:bodyPr lIns="90760" tIns="45380" rIns="90760" bIns="45380"/>
          <a:lstStyle>
            <a:lvl1pPr marL="0" indent="0">
              <a:buNone/>
              <a:defRPr sz="1400"/>
            </a:lvl1pPr>
            <a:lvl2pPr marL="453705" indent="0">
              <a:buNone/>
              <a:defRPr sz="1200"/>
            </a:lvl2pPr>
            <a:lvl3pPr marL="907411" indent="0">
              <a:buNone/>
              <a:defRPr sz="1000"/>
            </a:lvl3pPr>
            <a:lvl4pPr marL="1361117" indent="0">
              <a:buNone/>
              <a:defRPr sz="900"/>
            </a:lvl4pPr>
            <a:lvl5pPr marL="1814815" indent="0">
              <a:buNone/>
              <a:defRPr sz="900"/>
            </a:lvl5pPr>
            <a:lvl6pPr marL="2268527" indent="0">
              <a:buNone/>
              <a:defRPr sz="900"/>
            </a:lvl6pPr>
            <a:lvl7pPr marL="2722227" indent="0">
              <a:buNone/>
              <a:defRPr sz="900"/>
            </a:lvl7pPr>
            <a:lvl8pPr marL="3175927" indent="0">
              <a:buNone/>
              <a:defRPr sz="900"/>
            </a:lvl8pPr>
            <a:lvl9pPr marL="3629637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>
    <p:wipe dir="r"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44044" y="6933091"/>
            <a:ext cx="4115027" cy="818490"/>
          </a:xfrm>
          <a:prstGeom prst="rect">
            <a:avLst/>
          </a:prstGeom>
        </p:spPr>
        <p:txBody>
          <a:bodyPr lIns="90760" tIns="45380" rIns="90760" bIns="45380"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344044" y="884978"/>
            <a:ext cx="4115027" cy="5942648"/>
          </a:xfrm>
          <a:prstGeom prst="rect">
            <a:avLst/>
          </a:prstGeom>
        </p:spPr>
        <p:txBody>
          <a:bodyPr lIns="90760" tIns="45380" rIns="90760" bIns="45380"/>
          <a:lstStyle>
            <a:lvl1pPr marL="0" indent="0">
              <a:buNone/>
              <a:defRPr sz="3200"/>
            </a:lvl1pPr>
            <a:lvl2pPr marL="453705" indent="0">
              <a:buNone/>
              <a:defRPr sz="2800"/>
            </a:lvl2pPr>
            <a:lvl3pPr marL="907411" indent="0">
              <a:buNone/>
              <a:defRPr sz="2400"/>
            </a:lvl3pPr>
            <a:lvl4pPr marL="1361117" indent="0">
              <a:buNone/>
              <a:defRPr sz="2000"/>
            </a:lvl4pPr>
            <a:lvl5pPr marL="1814815" indent="0">
              <a:buNone/>
              <a:defRPr sz="2000"/>
            </a:lvl5pPr>
            <a:lvl6pPr marL="2268527" indent="0">
              <a:buNone/>
              <a:defRPr sz="2000"/>
            </a:lvl6pPr>
            <a:lvl7pPr marL="2722227" indent="0">
              <a:buNone/>
              <a:defRPr sz="2000"/>
            </a:lvl7pPr>
            <a:lvl8pPr marL="3175927" indent="0">
              <a:buNone/>
              <a:defRPr sz="2000"/>
            </a:lvl8pPr>
            <a:lvl9pPr marL="3629637" indent="0">
              <a:buNone/>
              <a:defRPr sz="2000"/>
            </a:lvl9pPr>
          </a:lstStyle>
          <a:p>
            <a:pPr lvl="0"/>
            <a:endParaRPr lang="ko-KR" altLang="en-US" noProof="0" smtClean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344044" y="7751581"/>
            <a:ext cx="4115027" cy="1162392"/>
          </a:xfrm>
          <a:prstGeom prst="rect">
            <a:avLst/>
          </a:prstGeom>
        </p:spPr>
        <p:txBody>
          <a:bodyPr lIns="90760" tIns="45380" rIns="90760" bIns="45380"/>
          <a:lstStyle>
            <a:lvl1pPr marL="0" indent="0">
              <a:buNone/>
              <a:defRPr sz="1400"/>
            </a:lvl1pPr>
            <a:lvl2pPr marL="453705" indent="0">
              <a:buNone/>
              <a:defRPr sz="1200"/>
            </a:lvl2pPr>
            <a:lvl3pPr marL="907411" indent="0">
              <a:buNone/>
              <a:defRPr sz="1000"/>
            </a:lvl3pPr>
            <a:lvl4pPr marL="1361117" indent="0">
              <a:buNone/>
              <a:defRPr sz="900"/>
            </a:lvl4pPr>
            <a:lvl5pPr marL="1814815" indent="0">
              <a:buNone/>
              <a:defRPr sz="900"/>
            </a:lvl5pPr>
            <a:lvl6pPr marL="2268527" indent="0">
              <a:buNone/>
              <a:defRPr sz="900"/>
            </a:lvl6pPr>
            <a:lvl7pPr marL="2722227" indent="0">
              <a:buNone/>
              <a:defRPr sz="900"/>
            </a:lvl7pPr>
            <a:lvl8pPr marL="3175927" indent="0">
              <a:buNone/>
              <a:defRPr sz="900"/>
            </a:lvl8pPr>
            <a:lvl9pPr marL="3629637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>
    <p:wipe dir="r"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769" y="396636"/>
            <a:ext cx="6173108" cy="1650736"/>
          </a:xfrm>
          <a:prstGeom prst="rect">
            <a:avLst/>
          </a:prstGeom>
        </p:spPr>
        <p:txBody>
          <a:bodyPr lIns="90760" tIns="45380" rIns="90760" bIns="45380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42769" y="2311221"/>
            <a:ext cx="6173108" cy="6536455"/>
          </a:xfrm>
          <a:prstGeom prst="rect">
            <a:avLst/>
          </a:prstGeom>
        </p:spPr>
        <p:txBody>
          <a:bodyPr vert="eaVert" lIns="90760" tIns="45380" rIns="90760" bIns="4538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4972709" y="396779"/>
            <a:ext cx="1543276" cy="8450849"/>
          </a:xfrm>
          <a:prstGeom prst="rect">
            <a:avLst/>
          </a:prstGeom>
        </p:spPr>
        <p:txBody>
          <a:bodyPr vert="eaVert" lIns="90760" tIns="45380" rIns="90760" bIns="45380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42878" y="396779"/>
            <a:ext cx="4520974" cy="8450849"/>
          </a:xfrm>
          <a:prstGeom prst="rect">
            <a:avLst/>
          </a:prstGeom>
        </p:spPr>
        <p:txBody>
          <a:bodyPr vert="eaVert" lIns="90760" tIns="45380" rIns="90760" bIns="4538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fileview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9000" y="270756"/>
            <a:ext cx="6480000" cy="93629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그림 5" descr="하늘2.bmp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1160" y="286048"/>
            <a:ext cx="2297160" cy="47011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r"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wipe dir="r"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2" y="4071814"/>
            <a:ext cx="6863670" cy="130684"/>
          </a:xfrm>
          <a:prstGeom prst="rect">
            <a:avLst/>
          </a:prstGeom>
          <a:gradFill rotWithShape="1">
            <a:gsLst>
              <a:gs pos="0">
                <a:schemeClr val="tx1">
                  <a:gamma/>
                  <a:tint val="0"/>
                  <a:invGamma/>
                </a:schemeClr>
              </a:gs>
              <a:gs pos="100000">
                <a:schemeClr val="tx1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lIns="90760" tIns="45380" rIns="90760" bIns="45380" anchor="ctr"/>
          <a:lstStyle/>
          <a:p>
            <a:pPr algn="ctr">
              <a:lnSpc>
                <a:spcPct val="80000"/>
              </a:lnSpc>
              <a:spcBef>
                <a:spcPct val="20000"/>
              </a:spcBef>
              <a:buFont typeface="Wingdings" pitchFamily="2" charset="2"/>
              <a:buNone/>
              <a:defRPr/>
            </a:pPr>
            <a:endParaRPr lang="ko-KR" altLang="en-US" sz="1400" b="0" dirty="0"/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213" y="0"/>
            <a:ext cx="6845528" cy="4071814"/>
          </a:xfrm>
          <a:prstGeom prst="rect">
            <a:avLst/>
          </a:prstGeom>
          <a:gradFill rotWithShape="1">
            <a:gsLst>
              <a:gs pos="0">
                <a:srgbClr val="C0C0C0">
                  <a:gamma/>
                  <a:shade val="46275"/>
                  <a:invGamma/>
                </a:srgbClr>
              </a:gs>
              <a:gs pos="100000">
                <a:srgbClr val="C0C0C0"/>
              </a:gs>
            </a:gsLst>
            <a:lin ang="5400000" scaled="1"/>
          </a:gradFill>
          <a:ln w="12700">
            <a:noFill/>
            <a:miter lim="800000"/>
            <a:headEnd/>
            <a:tailEnd/>
          </a:ln>
          <a:effectLst/>
        </p:spPr>
        <p:txBody>
          <a:bodyPr wrap="none" lIns="90760" tIns="45380" rIns="90760" bIns="45380" anchor="ctr"/>
          <a:lstStyle/>
          <a:p>
            <a:pPr algn="ctr" eaLnBrk="0" latinLnBrk="0" hangingPunct="0">
              <a:defRPr/>
            </a:pPr>
            <a:endParaRPr kumimoji="0" lang="en-GB" altLang="en-US" sz="1200" b="0" dirty="0">
              <a:solidFill>
                <a:srgbClr val="000099"/>
              </a:solidFill>
              <a:latin typeface="Verdana" pitchFamily="34" charset="0"/>
              <a:ea typeface="굴림" pitchFamily="50" charset="-127"/>
            </a:endParaRPr>
          </a:p>
        </p:txBody>
      </p:sp>
      <p:sp>
        <p:nvSpPr>
          <p:cNvPr id="3092482" name="Rectangle 2"/>
          <p:cNvSpPr>
            <a:spLocks noGrp="1" noChangeArrowheads="1"/>
          </p:cNvSpPr>
          <p:nvPr>
            <p:ph type="subTitle" idx="1"/>
          </p:nvPr>
        </p:nvSpPr>
        <p:spPr bwMode="auto">
          <a:xfrm>
            <a:off x="1698661" y="6659203"/>
            <a:ext cx="4953000" cy="384547"/>
          </a:xfrm>
          <a:prstGeom prst="rect">
            <a:avLst/>
          </a:prstGeom>
          <a:noFill/>
          <a:ln w="12700">
            <a:miter lim="800000"/>
            <a:headEnd/>
            <a:tailEnd/>
          </a:ln>
        </p:spPr>
        <p:txBody>
          <a:bodyPr vert="horz" wrap="square" lIns="86634" tIns="44110" rIns="86634" bIns="44110" numCol="1" anchor="t" anchorCtr="0" compatLnSpc="1">
            <a:prstTxWarp prst="textNoShape">
              <a:avLst/>
            </a:prstTxWarp>
            <a:spAutoFit/>
          </a:bodyPr>
          <a:lstStyle>
            <a:lvl1pPr marL="0" indent="0">
              <a:buFont typeface="Wingdings" pitchFamily="2" charset="2"/>
              <a:buNone/>
              <a:defRPr sz="1600" b="1"/>
            </a:lvl1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3092483" name="Rectangle 3"/>
          <p:cNvSpPr>
            <a:spLocks noGrp="1" noChangeArrowheads="1"/>
          </p:cNvSpPr>
          <p:nvPr>
            <p:ph type="ctrTitle"/>
          </p:nvPr>
        </p:nvSpPr>
        <p:spPr bwMode="auto">
          <a:xfrm>
            <a:off x="435634" y="2230786"/>
            <a:ext cx="5182053" cy="1290783"/>
          </a:xfrm>
          <a:prstGeom prst="rect">
            <a:avLst/>
          </a:prstGeom>
          <a:noFill/>
          <a:ln w="12700">
            <a:miter lim="800000"/>
            <a:headEnd/>
            <a:tailEnd/>
          </a:ln>
        </p:spPr>
        <p:txBody>
          <a:bodyPr vert="horz" wrap="square" lIns="86634" tIns="44110" rIns="86634" bIns="44110" numCol="1" anchor="b" anchorCtr="0" compatLnSpc="1">
            <a:prstTxWarp prst="textNoShape">
              <a:avLst/>
            </a:prstTxWarp>
          </a:bodyPr>
          <a:lstStyle>
            <a:lvl1pPr>
              <a:defRPr sz="2400"/>
            </a:lvl1pPr>
          </a:lstStyle>
          <a:p>
            <a:r>
              <a:rPr lang="ko-KR" altLang="en-US"/>
              <a:t>마스터스 제목 스타일 편집</a:t>
            </a:r>
          </a:p>
        </p:txBody>
      </p:sp>
    </p:spTree>
  </p:cSld>
  <p:clrMapOvr>
    <a:masterClrMapping/>
  </p:clrMapOvr>
  <p:transition>
    <p:wipe dir="r"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769" y="396636"/>
            <a:ext cx="6173108" cy="1650736"/>
          </a:xfrm>
          <a:prstGeom prst="rect">
            <a:avLst/>
          </a:prstGeom>
        </p:spPr>
        <p:txBody>
          <a:bodyPr lIns="90760" tIns="45380" rIns="90760" bIns="45380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42769" y="2311221"/>
            <a:ext cx="6173108" cy="6536455"/>
          </a:xfrm>
          <a:prstGeom prst="rect">
            <a:avLst/>
          </a:prstGeom>
        </p:spPr>
        <p:txBody>
          <a:bodyPr lIns="90760" tIns="45380" rIns="90760" bIns="4538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42036" y="6366457"/>
            <a:ext cx="5829527" cy="1967126"/>
          </a:xfrm>
          <a:prstGeom prst="rect">
            <a:avLst/>
          </a:prstGeom>
        </p:spPr>
        <p:txBody>
          <a:bodyPr lIns="90760" tIns="45380" rIns="90760" bIns="45380"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42036" y="4197913"/>
            <a:ext cx="5829527" cy="2166590"/>
          </a:xfrm>
          <a:prstGeom prst="rect">
            <a:avLst/>
          </a:prstGeom>
        </p:spPr>
        <p:txBody>
          <a:bodyPr lIns="90760" tIns="45380" rIns="90760" bIns="45380" anchor="b"/>
          <a:lstStyle>
            <a:lvl1pPr marL="0" indent="0">
              <a:buNone/>
              <a:defRPr sz="2000"/>
            </a:lvl1pPr>
            <a:lvl2pPr marL="453705" indent="0">
              <a:buNone/>
              <a:defRPr sz="1800"/>
            </a:lvl2pPr>
            <a:lvl3pPr marL="907411" indent="0">
              <a:buNone/>
              <a:defRPr sz="1600"/>
            </a:lvl3pPr>
            <a:lvl4pPr marL="1361117" indent="0">
              <a:buNone/>
              <a:defRPr sz="1400"/>
            </a:lvl4pPr>
            <a:lvl5pPr marL="1814815" indent="0">
              <a:buNone/>
              <a:defRPr sz="1400"/>
            </a:lvl5pPr>
            <a:lvl6pPr marL="2268527" indent="0">
              <a:buNone/>
              <a:defRPr sz="1400"/>
            </a:lvl6pPr>
            <a:lvl7pPr marL="2722227" indent="0">
              <a:buNone/>
              <a:defRPr sz="1400"/>
            </a:lvl7pPr>
            <a:lvl8pPr marL="3175927" indent="0">
              <a:buNone/>
              <a:defRPr sz="1400"/>
            </a:lvl8pPr>
            <a:lvl9pPr marL="3629637" indent="0">
              <a:buNone/>
              <a:defRPr sz="1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>
    <p:wipe dir="r"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769" y="396636"/>
            <a:ext cx="6173108" cy="1650736"/>
          </a:xfrm>
          <a:prstGeom prst="rect">
            <a:avLst/>
          </a:prstGeom>
        </p:spPr>
        <p:txBody>
          <a:bodyPr lIns="90760" tIns="45380" rIns="90760" bIns="45380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342608" y="2311221"/>
            <a:ext cx="3032125" cy="6536455"/>
          </a:xfrm>
          <a:prstGeom prst="rect">
            <a:avLst/>
          </a:prstGeom>
        </p:spPr>
        <p:txBody>
          <a:bodyPr lIns="90760" tIns="45380" rIns="90760" bIns="4538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83599" y="2311221"/>
            <a:ext cx="3032125" cy="6536455"/>
          </a:xfrm>
          <a:prstGeom prst="rect">
            <a:avLst/>
          </a:prstGeom>
        </p:spPr>
        <p:txBody>
          <a:bodyPr lIns="90760" tIns="45380" rIns="90760" bIns="4538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769" y="396636"/>
            <a:ext cx="6173108" cy="1650736"/>
          </a:xfrm>
          <a:prstGeom prst="rect">
            <a:avLst/>
          </a:prstGeom>
        </p:spPr>
        <p:txBody>
          <a:bodyPr lIns="90760" tIns="45380" rIns="90760" bIns="45380"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464" y="2217030"/>
            <a:ext cx="3030991" cy="923953"/>
          </a:xfrm>
          <a:prstGeom prst="rect">
            <a:avLst/>
          </a:prstGeom>
        </p:spPr>
        <p:txBody>
          <a:bodyPr lIns="90760" tIns="45380" rIns="90760" bIns="45380" anchor="b"/>
          <a:lstStyle>
            <a:lvl1pPr marL="0" indent="0">
              <a:buNone/>
              <a:defRPr sz="2400" b="1"/>
            </a:lvl1pPr>
            <a:lvl2pPr marL="453705" indent="0">
              <a:buNone/>
              <a:defRPr sz="2000" b="1"/>
            </a:lvl2pPr>
            <a:lvl3pPr marL="907411" indent="0">
              <a:buNone/>
              <a:defRPr sz="1800" b="1"/>
            </a:lvl3pPr>
            <a:lvl4pPr marL="1361117" indent="0">
              <a:buNone/>
              <a:defRPr sz="1600" b="1"/>
            </a:lvl4pPr>
            <a:lvl5pPr marL="1814815" indent="0">
              <a:buNone/>
              <a:defRPr sz="1600" b="1"/>
            </a:lvl5pPr>
            <a:lvl6pPr marL="2268527" indent="0">
              <a:buNone/>
              <a:defRPr sz="1600" b="1"/>
            </a:lvl6pPr>
            <a:lvl7pPr marL="2722227" indent="0">
              <a:buNone/>
              <a:defRPr sz="1600" b="1"/>
            </a:lvl7pPr>
            <a:lvl8pPr marL="3175927" indent="0">
              <a:buNone/>
              <a:defRPr sz="1600" b="1"/>
            </a:lvl8pPr>
            <a:lvl9pPr marL="3629637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2464" y="3140983"/>
            <a:ext cx="3030991" cy="5706502"/>
          </a:xfrm>
          <a:prstGeom prst="rect">
            <a:avLst/>
          </a:prstGeom>
        </p:spPr>
        <p:txBody>
          <a:bodyPr lIns="90760" tIns="45380" rIns="90760" bIns="4538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483599" y="2217030"/>
            <a:ext cx="3032125" cy="923953"/>
          </a:xfrm>
          <a:prstGeom prst="rect">
            <a:avLst/>
          </a:prstGeom>
        </p:spPr>
        <p:txBody>
          <a:bodyPr lIns="90760" tIns="45380" rIns="90760" bIns="45380" anchor="b"/>
          <a:lstStyle>
            <a:lvl1pPr marL="0" indent="0">
              <a:buNone/>
              <a:defRPr sz="2400" b="1"/>
            </a:lvl1pPr>
            <a:lvl2pPr marL="453705" indent="0">
              <a:buNone/>
              <a:defRPr sz="2000" b="1"/>
            </a:lvl2pPr>
            <a:lvl3pPr marL="907411" indent="0">
              <a:buNone/>
              <a:defRPr sz="1800" b="1"/>
            </a:lvl3pPr>
            <a:lvl4pPr marL="1361117" indent="0">
              <a:buNone/>
              <a:defRPr sz="1600" b="1"/>
            </a:lvl4pPr>
            <a:lvl5pPr marL="1814815" indent="0">
              <a:buNone/>
              <a:defRPr sz="1600" b="1"/>
            </a:lvl5pPr>
            <a:lvl6pPr marL="2268527" indent="0">
              <a:buNone/>
              <a:defRPr sz="1600" b="1"/>
            </a:lvl6pPr>
            <a:lvl7pPr marL="2722227" indent="0">
              <a:buNone/>
              <a:defRPr sz="1600" b="1"/>
            </a:lvl7pPr>
            <a:lvl8pPr marL="3175927" indent="0">
              <a:buNone/>
              <a:defRPr sz="1600" b="1"/>
            </a:lvl8pPr>
            <a:lvl9pPr marL="3629637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483599" y="3140983"/>
            <a:ext cx="3032125" cy="5706502"/>
          </a:xfrm>
          <a:prstGeom prst="rect">
            <a:avLst/>
          </a:prstGeom>
        </p:spPr>
        <p:txBody>
          <a:bodyPr lIns="90760" tIns="45380" rIns="90760" bIns="4538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769" y="396636"/>
            <a:ext cx="6173108" cy="1650736"/>
          </a:xfrm>
          <a:prstGeom prst="rect">
            <a:avLst/>
          </a:prstGeom>
        </p:spPr>
        <p:txBody>
          <a:bodyPr lIns="90760" tIns="45380" rIns="90760" bIns="45380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wipe dir="r"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753" y="394342"/>
            <a:ext cx="2256518" cy="1678248"/>
          </a:xfrm>
          <a:prstGeom prst="rect">
            <a:avLst/>
          </a:prstGeom>
        </p:spPr>
        <p:txBody>
          <a:bodyPr lIns="90760" tIns="45380" rIns="90760" bIns="45380"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681757" y="394612"/>
            <a:ext cx="3833813" cy="8453142"/>
          </a:xfrm>
          <a:prstGeom prst="rect">
            <a:avLst/>
          </a:prstGeom>
        </p:spPr>
        <p:txBody>
          <a:bodyPr lIns="90760" tIns="45380" rIns="90760" bIns="45380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42753" y="2072607"/>
            <a:ext cx="2256518" cy="6774894"/>
          </a:xfrm>
          <a:prstGeom prst="rect">
            <a:avLst/>
          </a:prstGeom>
        </p:spPr>
        <p:txBody>
          <a:bodyPr lIns="90760" tIns="45380" rIns="90760" bIns="45380"/>
          <a:lstStyle>
            <a:lvl1pPr marL="0" indent="0">
              <a:buNone/>
              <a:defRPr sz="1400"/>
            </a:lvl1pPr>
            <a:lvl2pPr marL="453705" indent="0">
              <a:buNone/>
              <a:defRPr sz="1200"/>
            </a:lvl2pPr>
            <a:lvl3pPr marL="907411" indent="0">
              <a:buNone/>
              <a:defRPr sz="1000"/>
            </a:lvl3pPr>
            <a:lvl4pPr marL="1361117" indent="0">
              <a:buNone/>
              <a:defRPr sz="900"/>
            </a:lvl4pPr>
            <a:lvl5pPr marL="1814815" indent="0">
              <a:buNone/>
              <a:defRPr sz="900"/>
            </a:lvl5pPr>
            <a:lvl6pPr marL="2268527" indent="0">
              <a:buNone/>
              <a:defRPr sz="900"/>
            </a:lvl6pPr>
            <a:lvl7pPr marL="2722227" indent="0">
              <a:buNone/>
              <a:defRPr sz="900"/>
            </a:lvl7pPr>
            <a:lvl8pPr marL="3175927" indent="0">
              <a:buNone/>
              <a:defRPr sz="900"/>
            </a:lvl8pPr>
            <a:lvl9pPr marL="3629637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>
    <p:wipe dir="r"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44044" y="6933091"/>
            <a:ext cx="4115027" cy="818490"/>
          </a:xfrm>
          <a:prstGeom prst="rect">
            <a:avLst/>
          </a:prstGeom>
        </p:spPr>
        <p:txBody>
          <a:bodyPr lIns="90760" tIns="45380" rIns="90760" bIns="45380"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344044" y="884978"/>
            <a:ext cx="4115027" cy="5942648"/>
          </a:xfrm>
          <a:prstGeom prst="rect">
            <a:avLst/>
          </a:prstGeom>
        </p:spPr>
        <p:txBody>
          <a:bodyPr lIns="90760" tIns="45380" rIns="90760" bIns="45380"/>
          <a:lstStyle>
            <a:lvl1pPr marL="0" indent="0">
              <a:buNone/>
              <a:defRPr sz="3200"/>
            </a:lvl1pPr>
            <a:lvl2pPr marL="453705" indent="0">
              <a:buNone/>
              <a:defRPr sz="2800"/>
            </a:lvl2pPr>
            <a:lvl3pPr marL="907411" indent="0">
              <a:buNone/>
              <a:defRPr sz="2400"/>
            </a:lvl3pPr>
            <a:lvl4pPr marL="1361117" indent="0">
              <a:buNone/>
              <a:defRPr sz="2000"/>
            </a:lvl4pPr>
            <a:lvl5pPr marL="1814815" indent="0">
              <a:buNone/>
              <a:defRPr sz="2000"/>
            </a:lvl5pPr>
            <a:lvl6pPr marL="2268527" indent="0">
              <a:buNone/>
              <a:defRPr sz="2000"/>
            </a:lvl6pPr>
            <a:lvl7pPr marL="2722227" indent="0">
              <a:buNone/>
              <a:defRPr sz="2000"/>
            </a:lvl7pPr>
            <a:lvl8pPr marL="3175927" indent="0">
              <a:buNone/>
              <a:defRPr sz="2000"/>
            </a:lvl8pPr>
            <a:lvl9pPr marL="3629637" indent="0">
              <a:buNone/>
              <a:defRPr sz="2000"/>
            </a:lvl9pPr>
          </a:lstStyle>
          <a:p>
            <a:pPr lvl="0"/>
            <a:endParaRPr lang="ko-KR" altLang="en-US" noProof="0" smtClean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344044" y="7751581"/>
            <a:ext cx="4115027" cy="1162392"/>
          </a:xfrm>
          <a:prstGeom prst="rect">
            <a:avLst/>
          </a:prstGeom>
        </p:spPr>
        <p:txBody>
          <a:bodyPr lIns="90760" tIns="45380" rIns="90760" bIns="45380"/>
          <a:lstStyle>
            <a:lvl1pPr marL="0" indent="0">
              <a:buNone/>
              <a:defRPr sz="1400"/>
            </a:lvl1pPr>
            <a:lvl2pPr marL="453705" indent="0">
              <a:buNone/>
              <a:defRPr sz="1200"/>
            </a:lvl2pPr>
            <a:lvl3pPr marL="907411" indent="0">
              <a:buNone/>
              <a:defRPr sz="1000"/>
            </a:lvl3pPr>
            <a:lvl4pPr marL="1361117" indent="0">
              <a:buNone/>
              <a:defRPr sz="900"/>
            </a:lvl4pPr>
            <a:lvl5pPr marL="1814815" indent="0">
              <a:buNone/>
              <a:defRPr sz="900"/>
            </a:lvl5pPr>
            <a:lvl6pPr marL="2268527" indent="0">
              <a:buNone/>
              <a:defRPr sz="900"/>
            </a:lvl6pPr>
            <a:lvl7pPr marL="2722227" indent="0">
              <a:buNone/>
              <a:defRPr sz="900"/>
            </a:lvl7pPr>
            <a:lvl8pPr marL="3175927" indent="0">
              <a:buNone/>
              <a:defRPr sz="900"/>
            </a:lvl8pPr>
            <a:lvl9pPr marL="3629637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>
    <p:wipe dir="r"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769" y="396636"/>
            <a:ext cx="6173108" cy="1650736"/>
          </a:xfrm>
          <a:prstGeom prst="rect">
            <a:avLst/>
          </a:prstGeom>
        </p:spPr>
        <p:txBody>
          <a:bodyPr lIns="90760" tIns="45380" rIns="90760" bIns="45380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42769" y="2311221"/>
            <a:ext cx="6173108" cy="6536455"/>
          </a:xfrm>
          <a:prstGeom prst="rect">
            <a:avLst/>
          </a:prstGeom>
        </p:spPr>
        <p:txBody>
          <a:bodyPr vert="eaVert" lIns="90760" tIns="45380" rIns="90760" bIns="4538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4972709" y="396750"/>
            <a:ext cx="1543276" cy="8450849"/>
          </a:xfrm>
          <a:prstGeom prst="rect">
            <a:avLst/>
          </a:prstGeom>
        </p:spPr>
        <p:txBody>
          <a:bodyPr vert="eaVert" lIns="90760" tIns="45380" rIns="90760" bIns="45380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42878" y="396750"/>
            <a:ext cx="4520974" cy="8450849"/>
          </a:xfrm>
          <a:prstGeom prst="rect">
            <a:avLst/>
          </a:prstGeom>
        </p:spPr>
        <p:txBody>
          <a:bodyPr vert="eaVert" lIns="90760" tIns="45380" rIns="90760" bIns="4538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9" descr="fileview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9424" y="270537"/>
            <a:ext cx="6479268" cy="93633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그림 5" descr="하늘2.bmp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9534" y="284293"/>
            <a:ext cx="2296204" cy="46862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679" y="396636"/>
            <a:ext cx="6173108" cy="1650736"/>
          </a:xfrm>
          <a:prstGeom prst="rect">
            <a:avLst/>
          </a:prstGeom>
        </p:spPr>
        <p:txBody>
          <a:bodyPr lIns="91227" tIns="45612" rIns="91227" bIns="45612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42679" y="2311094"/>
            <a:ext cx="6173108" cy="6536455"/>
          </a:xfrm>
          <a:prstGeom prst="rect">
            <a:avLst/>
          </a:prstGeom>
        </p:spPr>
        <p:txBody>
          <a:bodyPr lIns="91227" tIns="45612" rIns="91227" bIns="45612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42036" y="6365868"/>
            <a:ext cx="5829527" cy="1967126"/>
          </a:xfrm>
          <a:prstGeom prst="rect">
            <a:avLst/>
          </a:prstGeom>
        </p:spPr>
        <p:txBody>
          <a:bodyPr lIns="91227" tIns="45612" rIns="91227" bIns="45612"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42036" y="4197913"/>
            <a:ext cx="5829527" cy="2166590"/>
          </a:xfrm>
          <a:prstGeom prst="rect">
            <a:avLst/>
          </a:prstGeom>
        </p:spPr>
        <p:txBody>
          <a:bodyPr lIns="91227" tIns="45612" rIns="91227" bIns="45612" anchor="b"/>
          <a:lstStyle>
            <a:lvl1pPr marL="0" indent="0">
              <a:buNone/>
              <a:defRPr sz="2000"/>
            </a:lvl1pPr>
            <a:lvl2pPr marL="456102" indent="0">
              <a:buNone/>
              <a:defRPr sz="1800"/>
            </a:lvl2pPr>
            <a:lvl3pPr marL="912201" indent="0">
              <a:buNone/>
              <a:defRPr sz="1600"/>
            </a:lvl3pPr>
            <a:lvl4pPr marL="1368303" indent="0">
              <a:buNone/>
              <a:defRPr sz="1400"/>
            </a:lvl4pPr>
            <a:lvl5pPr marL="1824400" indent="0">
              <a:buNone/>
              <a:defRPr sz="1400"/>
            </a:lvl5pPr>
            <a:lvl6pPr marL="2280502" indent="0">
              <a:buNone/>
              <a:defRPr sz="1400"/>
            </a:lvl6pPr>
            <a:lvl7pPr marL="2736603" indent="0">
              <a:buNone/>
              <a:defRPr sz="1400"/>
            </a:lvl7pPr>
            <a:lvl8pPr marL="3192711" indent="0">
              <a:buNone/>
              <a:defRPr sz="1400"/>
            </a:lvl8pPr>
            <a:lvl9pPr marL="3648804" indent="0">
              <a:buNone/>
              <a:defRPr sz="1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/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679" y="396636"/>
            <a:ext cx="6173108" cy="1650736"/>
          </a:xfrm>
          <a:prstGeom prst="rect">
            <a:avLst/>
          </a:prstGeom>
        </p:spPr>
        <p:txBody>
          <a:bodyPr lIns="91227" tIns="45612" rIns="91227" bIns="45612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342518" y="2311094"/>
            <a:ext cx="3032125" cy="6536455"/>
          </a:xfrm>
          <a:prstGeom prst="rect">
            <a:avLst/>
          </a:prstGeom>
        </p:spPr>
        <p:txBody>
          <a:bodyPr lIns="91227" tIns="45612" rIns="91227" bIns="45612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83530" y="2311094"/>
            <a:ext cx="3032125" cy="6536455"/>
          </a:xfrm>
          <a:prstGeom prst="rect">
            <a:avLst/>
          </a:prstGeom>
        </p:spPr>
        <p:txBody>
          <a:bodyPr lIns="91227" tIns="45612" rIns="91227" bIns="45612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679" y="396636"/>
            <a:ext cx="6173108" cy="1650736"/>
          </a:xfrm>
          <a:prstGeom prst="rect">
            <a:avLst/>
          </a:prstGeom>
        </p:spPr>
        <p:txBody>
          <a:bodyPr lIns="91227" tIns="45612" rIns="91227" bIns="45612"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462" y="2217030"/>
            <a:ext cx="3030991" cy="923953"/>
          </a:xfrm>
          <a:prstGeom prst="rect">
            <a:avLst/>
          </a:prstGeom>
        </p:spPr>
        <p:txBody>
          <a:bodyPr lIns="91227" tIns="45612" rIns="91227" bIns="45612" anchor="b"/>
          <a:lstStyle>
            <a:lvl1pPr marL="0" indent="0">
              <a:buNone/>
              <a:defRPr sz="2400" b="1"/>
            </a:lvl1pPr>
            <a:lvl2pPr marL="456102" indent="0">
              <a:buNone/>
              <a:defRPr sz="2000" b="1"/>
            </a:lvl2pPr>
            <a:lvl3pPr marL="912201" indent="0">
              <a:buNone/>
              <a:defRPr sz="1800" b="1"/>
            </a:lvl3pPr>
            <a:lvl4pPr marL="1368303" indent="0">
              <a:buNone/>
              <a:defRPr sz="1600" b="1"/>
            </a:lvl4pPr>
            <a:lvl5pPr marL="1824400" indent="0">
              <a:buNone/>
              <a:defRPr sz="1600" b="1"/>
            </a:lvl5pPr>
            <a:lvl6pPr marL="2280502" indent="0">
              <a:buNone/>
              <a:defRPr sz="1600" b="1"/>
            </a:lvl6pPr>
            <a:lvl7pPr marL="2736603" indent="0">
              <a:buNone/>
              <a:defRPr sz="1600" b="1"/>
            </a:lvl7pPr>
            <a:lvl8pPr marL="3192711" indent="0">
              <a:buNone/>
              <a:defRPr sz="1600" b="1"/>
            </a:lvl8pPr>
            <a:lvl9pPr marL="3648804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2462" y="3140983"/>
            <a:ext cx="3030991" cy="5706502"/>
          </a:xfrm>
          <a:prstGeom prst="rect">
            <a:avLst/>
          </a:prstGeom>
        </p:spPr>
        <p:txBody>
          <a:bodyPr lIns="91227" tIns="45612" rIns="91227" bIns="45612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483530" y="2217030"/>
            <a:ext cx="3032125" cy="923953"/>
          </a:xfrm>
          <a:prstGeom prst="rect">
            <a:avLst/>
          </a:prstGeom>
        </p:spPr>
        <p:txBody>
          <a:bodyPr lIns="91227" tIns="45612" rIns="91227" bIns="45612" anchor="b"/>
          <a:lstStyle>
            <a:lvl1pPr marL="0" indent="0">
              <a:buNone/>
              <a:defRPr sz="2400" b="1"/>
            </a:lvl1pPr>
            <a:lvl2pPr marL="456102" indent="0">
              <a:buNone/>
              <a:defRPr sz="2000" b="1"/>
            </a:lvl2pPr>
            <a:lvl3pPr marL="912201" indent="0">
              <a:buNone/>
              <a:defRPr sz="1800" b="1"/>
            </a:lvl3pPr>
            <a:lvl4pPr marL="1368303" indent="0">
              <a:buNone/>
              <a:defRPr sz="1600" b="1"/>
            </a:lvl4pPr>
            <a:lvl5pPr marL="1824400" indent="0">
              <a:buNone/>
              <a:defRPr sz="1600" b="1"/>
            </a:lvl5pPr>
            <a:lvl6pPr marL="2280502" indent="0">
              <a:buNone/>
              <a:defRPr sz="1600" b="1"/>
            </a:lvl6pPr>
            <a:lvl7pPr marL="2736603" indent="0">
              <a:buNone/>
              <a:defRPr sz="1600" b="1"/>
            </a:lvl7pPr>
            <a:lvl8pPr marL="3192711" indent="0">
              <a:buNone/>
              <a:defRPr sz="1600" b="1"/>
            </a:lvl8pPr>
            <a:lvl9pPr marL="3648804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483530" y="3140983"/>
            <a:ext cx="3032125" cy="5706502"/>
          </a:xfrm>
          <a:prstGeom prst="rect">
            <a:avLst/>
          </a:prstGeom>
        </p:spPr>
        <p:txBody>
          <a:bodyPr lIns="91227" tIns="45612" rIns="91227" bIns="45612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679" y="396636"/>
            <a:ext cx="6173108" cy="1650736"/>
          </a:xfrm>
          <a:prstGeom prst="rect">
            <a:avLst/>
          </a:prstGeom>
        </p:spPr>
        <p:txBody>
          <a:bodyPr lIns="91227" tIns="45612" rIns="91227" bIns="45612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737" y="394342"/>
            <a:ext cx="2256518" cy="1678248"/>
          </a:xfrm>
          <a:prstGeom prst="rect">
            <a:avLst/>
          </a:prstGeom>
        </p:spPr>
        <p:txBody>
          <a:bodyPr lIns="91227" tIns="45612" rIns="91227" bIns="45612"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681791" y="394511"/>
            <a:ext cx="3833813" cy="8453142"/>
          </a:xfrm>
          <a:prstGeom prst="rect">
            <a:avLst/>
          </a:prstGeom>
        </p:spPr>
        <p:txBody>
          <a:bodyPr lIns="91227" tIns="45612" rIns="91227" bIns="45612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42737" y="2072607"/>
            <a:ext cx="2256518" cy="6774894"/>
          </a:xfrm>
          <a:prstGeom prst="rect">
            <a:avLst/>
          </a:prstGeom>
        </p:spPr>
        <p:txBody>
          <a:bodyPr lIns="91227" tIns="45612" rIns="91227" bIns="45612"/>
          <a:lstStyle>
            <a:lvl1pPr marL="0" indent="0">
              <a:buNone/>
              <a:defRPr sz="1400"/>
            </a:lvl1pPr>
            <a:lvl2pPr marL="456102" indent="0">
              <a:buNone/>
              <a:defRPr sz="1200"/>
            </a:lvl2pPr>
            <a:lvl3pPr marL="912201" indent="0">
              <a:buNone/>
              <a:defRPr sz="1000"/>
            </a:lvl3pPr>
            <a:lvl4pPr marL="1368303" indent="0">
              <a:buNone/>
              <a:defRPr sz="900"/>
            </a:lvl4pPr>
            <a:lvl5pPr marL="1824400" indent="0">
              <a:buNone/>
              <a:defRPr sz="900"/>
            </a:lvl5pPr>
            <a:lvl6pPr marL="2280502" indent="0">
              <a:buNone/>
              <a:defRPr sz="900"/>
            </a:lvl6pPr>
            <a:lvl7pPr marL="2736603" indent="0">
              <a:buNone/>
              <a:defRPr sz="900"/>
            </a:lvl7pPr>
            <a:lvl8pPr marL="3192711" indent="0">
              <a:buNone/>
              <a:defRPr sz="900"/>
            </a:lvl8pPr>
            <a:lvl9pPr marL="3648804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/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43965" y="6933091"/>
            <a:ext cx="4115027" cy="818490"/>
          </a:xfrm>
          <a:prstGeom prst="rect">
            <a:avLst/>
          </a:prstGeom>
        </p:spPr>
        <p:txBody>
          <a:bodyPr lIns="91227" tIns="45612" rIns="91227" bIns="45612"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343965" y="884978"/>
            <a:ext cx="4115027" cy="5942648"/>
          </a:xfrm>
          <a:prstGeom prst="rect">
            <a:avLst/>
          </a:prstGeom>
        </p:spPr>
        <p:txBody>
          <a:bodyPr lIns="91227" tIns="45612" rIns="91227" bIns="45612"/>
          <a:lstStyle>
            <a:lvl1pPr marL="0" indent="0">
              <a:buNone/>
              <a:defRPr sz="3200"/>
            </a:lvl1pPr>
            <a:lvl2pPr marL="456102" indent="0">
              <a:buNone/>
              <a:defRPr sz="2800"/>
            </a:lvl2pPr>
            <a:lvl3pPr marL="912201" indent="0">
              <a:buNone/>
              <a:defRPr sz="2400"/>
            </a:lvl3pPr>
            <a:lvl4pPr marL="1368303" indent="0">
              <a:buNone/>
              <a:defRPr sz="2000"/>
            </a:lvl4pPr>
            <a:lvl5pPr marL="1824400" indent="0">
              <a:buNone/>
              <a:defRPr sz="2000"/>
            </a:lvl5pPr>
            <a:lvl6pPr marL="2280502" indent="0">
              <a:buNone/>
              <a:defRPr sz="2000"/>
            </a:lvl6pPr>
            <a:lvl7pPr marL="2736603" indent="0">
              <a:buNone/>
              <a:defRPr sz="2000"/>
            </a:lvl7pPr>
            <a:lvl8pPr marL="3192711" indent="0">
              <a:buNone/>
              <a:defRPr sz="2000"/>
            </a:lvl8pPr>
            <a:lvl9pPr marL="3648804" indent="0">
              <a:buNone/>
              <a:defRPr sz="2000"/>
            </a:lvl9pPr>
          </a:lstStyle>
          <a:p>
            <a:pPr lvl="0"/>
            <a:endParaRPr lang="ko-KR" altLang="en-US" noProof="0" smtClean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343965" y="7751581"/>
            <a:ext cx="4115027" cy="1162392"/>
          </a:xfrm>
          <a:prstGeom prst="rect">
            <a:avLst/>
          </a:prstGeom>
        </p:spPr>
        <p:txBody>
          <a:bodyPr lIns="91227" tIns="45612" rIns="91227" bIns="45612"/>
          <a:lstStyle>
            <a:lvl1pPr marL="0" indent="0">
              <a:buNone/>
              <a:defRPr sz="1400"/>
            </a:lvl1pPr>
            <a:lvl2pPr marL="456102" indent="0">
              <a:buNone/>
              <a:defRPr sz="1200"/>
            </a:lvl2pPr>
            <a:lvl3pPr marL="912201" indent="0">
              <a:buNone/>
              <a:defRPr sz="1000"/>
            </a:lvl3pPr>
            <a:lvl4pPr marL="1368303" indent="0">
              <a:buNone/>
              <a:defRPr sz="900"/>
            </a:lvl4pPr>
            <a:lvl5pPr marL="1824400" indent="0">
              <a:buNone/>
              <a:defRPr sz="900"/>
            </a:lvl5pPr>
            <a:lvl6pPr marL="2280502" indent="0">
              <a:buNone/>
              <a:defRPr sz="900"/>
            </a:lvl6pPr>
            <a:lvl7pPr marL="2736603" indent="0">
              <a:buNone/>
              <a:defRPr sz="900"/>
            </a:lvl7pPr>
            <a:lvl8pPr marL="3192711" indent="0">
              <a:buNone/>
              <a:defRPr sz="900"/>
            </a:lvl8pPr>
            <a:lvl9pPr marL="3648804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/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679" y="396636"/>
            <a:ext cx="6173108" cy="1650736"/>
          </a:xfrm>
          <a:prstGeom prst="rect">
            <a:avLst/>
          </a:prstGeom>
        </p:spPr>
        <p:txBody>
          <a:bodyPr lIns="91227" tIns="45612" rIns="91227" bIns="45612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42679" y="2311094"/>
            <a:ext cx="6173108" cy="6536455"/>
          </a:xfrm>
          <a:prstGeom prst="rect">
            <a:avLst/>
          </a:prstGeom>
        </p:spPr>
        <p:txBody>
          <a:bodyPr vert="eaVert" lIns="91227" tIns="45612" rIns="91227" bIns="45612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4972538" y="396779"/>
            <a:ext cx="1543276" cy="8450849"/>
          </a:xfrm>
          <a:prstGeom prst="rect">
            <a:avLst/>
          </a:prstGeom>
        </p:spPr>
        <p:txBody>
          <a:bodyPr vert="eaVert" lIns="91227" tIns="45612" rIns="91227" bIns="45612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42680" y="396779"/>
            <a:ext cx="4520974" cy="8450849"/>
          </a:xfrm>
          <a:prstGeom prst="rect">
            <a:avLst/>
          </a:prstGeom>
        </p:spPr>
        <p:txBody>
          <a:bodyPr vert="eaVert" lIns="91227" tIns="45612" rIns="91227" bIns="45612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/>
          </p:nvPr>
        </p:nvSpPr>
        <p:spPr>
          <a:xfrm>
            <a:off x="342679" y="396779"/>
            <a:ext cx="6173108" cy="8450849"/>
          </a:xfrm>
          <a:prstGeom prst="rect">
            <a:avLst/>
          </a:prstGeom>
        </p:spPr>
        <p:txBody>
          <a:bodyPr lIns="91227" tIns="45612" rIns="91227" bIns="45612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제목, 내용 및 내용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679" y="396636"/>
            <a:ext cx="6173108" cy="1650736"/>
          </a:xfrm>
          <a:prstGeom prst="rect">
            <a:avLst/>
          </a:prstGeom>
        </p:spPr>
        <p:txBody>
          <a:bodyPr lIns="91227" tIns="45612" rIns="91227" bIns="45612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342518" y="2311094"/>
            <a:ext cx="3032125" cy="6536455"/>
          </a:xfrm>
          <a:prstGeom prst="rect">
            <a:avLst/>
          </a:prstGeom>
        </p:spPr>
        <p:txBody>
          <a:bodyPr lIns="91227" tIns="45612" rIns="91227" bIns="45612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quarter" idx="2"/>
          </p:nvPr>
        </p:nvSpPr>
        <p:spPr>
          <a:xfrm>
            <a:off x="3483530" y="2311030"/>
            <a:ext cx="3032125" cy="3157032"/>
          </a:xfrm>
          <a:prstGeom prst="rect">
            <a:avLst/>
          </a:prstGeom>
        </p:spPr>
        <p:txBody>
          <a:bodyPr lIns="91227" tIns="45612" rIns="91227" bIns="45612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내용 개체 틀 4"/>
          <p:cNvSpPr>
            <a:spLocks noGrp="1"/>
          </p:cNvSpPr>
          <p:nvPr>
            <p:ph sz="quarter" idx="3"/>
          </p:nvPr>
        </p:nvSpPr>
        <p:spPr>
          <a:xfrm>
            <a:off x="3483530" y="5688291"/>
            <a:ext cx="3032125" cy="3159324"/>
          </a:xfrm>
          <a:prstGeom prst="rect">
            <a:avLst/>
          </a:prstGeom>
        </p:spPr>
        <p:txBody>
          <a:bodyPr lIns="91227" tIns="45612" rIns="91227" bIns="45612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0" y="4071814"/>
            <a:ext cx="6863670" cy="130684"/>
          </a:xfrm>
          <a:prstGeom prst="rect">
            <a:avLst/>
          </a:prstGeom>
          <a:gradFill rotWithShape="1">
            <a:gsLst>
              <a:gs pos="0">
                <a:schemeClr val="tx1">
                  <a:gamma/>
                  <a:tint val="0"/>
                  <a:invGamma/>
                </a:schemeClr>
              </a:gs>
              <a:gs pos="100000">
                <a:schemeClr val="tx1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lIns="91227" tIns="45612" rIns="91227" bIns="45612" anchor="ctr"/>
          <a:lstStyle/>
          <a:p>
            <a:pPr algn="ctr">
              <a:lnSpc>
                <a:spcPct val="80000"/>
              </a:lnSpc>
              <a:spcBef>
                <a:spcPct val="20000"/>
              </a:spcBef>
              <a:buFont typeface="Wingdings" pitchFamily="2" charset="2"/>
              <a:buNone/>
              <a:defRPr/>
            </a:pPr>
            <a:endParaRPr lang="ko-KR" altLang="en-US" sz="1400" b="0" dirty="0"/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168" y="0"/>
            <a:ext cx="6845528" cy="4071814"/>
          </a:xfrm>
          <a:prstGeom prst="rect">
            <a:avLst/>
          </a:prstGeom>
          <a:gradFill rotWithShape="1">
            <a:gsLst>
              <a:gs pos="0">
                <a:srgbClr val="C0C0C0">
                  <a:gamma/>
                  <a:shade val="46275"/>
                  <a:invGamma/>
                </a:srgbClr>
              </a:gs>
              <a:gs pos="100000">
                <a:srgbClr val="C0C0C0"/>
              </a:gs>
            </a:gsLst>
            <a:lin ang="5400000" scaled="1"/>
          </a:gradFill>
          <a:ln w="12700">
            <a:noFill/>
            <a:miter lim="800000"/>
            <a:headEnd/>
            <a:tailEnd/>
          </a:ln>
          <a:effectLst/>
        </p:spPr>
        <p:txBody>
          <a:bodyPr wrap="none" lIns="91227" tIns="45612" rIns="91227" bIns="45612" anchor="ctr"/>
          <a:lstStyle/>
          <a:p>
            <a:pPr algn="ctr" eaLnBrk="0" latinLnBrk="0" hangingPunct="0">
              <a:defRPr/>
            </a:pPr>
            <a:endParaRPr kumimoji="0" lang="en-GB" altLang="en-US" sz="1200" b="0" dirty="0">
              <a:solidFill>
                <a:srgbClr val="000099"/>
              </a:solidFill>
              <a:latin typeface="Verdana" pitchFamily="34" charset="0"/>
              <a:ea typeface="굴림" pitchFamily="50" charset="-127"/>
            </a:endParaRPr>
          </a:p>
        </p:txBody>
      </p:sp>
      <p:sp>
        <p:nvSpPr>
          <p:cNvPr id="3092482" name="Rectangle 2"/>
          <p:cNvSpPr>
            <a:spLocks noGrp="1" noChangeArrowheads="1"/>
          </p:cNvSpPr>
          <p:nvPr>
            <p:ph type="subTitle" idx="1"/>
          </p:nvPr>
        </p:nvSpPr>
        <p:spPr bwMode="auto">
          <a:xfrm>
            <a:off x="1698643" y="6658770"/>
            <a:ext cx="4953000" cy="385020"/>
          </a:xfrm>
          <a:prstGeom prst="rect">
            <a:avLst/>
          </a:prstGeom>
          <a:noFill/>
          <a:ln w="12700">
            <a:miter lim="800000"/>
            <a:headEnd/>
            <a:tailEnd/>
          </a:ln>
        </p:spPr>
        <p:txBody>
          <a:bodyPr vert="horz" wrap="square" lIns="87101" tIns="44344" rIns="87101" bIns="44344" numCol="1" anchor="t" anchorCtr="0" compatLnSpc="1">
            <a:prstTxWarp prst="textNoShape">
              <a:avLst/>
            </a:prstTxWarp>
            <a:spAutoFit/>
          </a:bodyPr>
          <a:lstStyle>
            <a:lvl1pPr marL="0" indent="0">
              <a:buFont typeface="Wingdings" pitchFamily="2" charset="2"/>
              <a:buNone/>
              <a:defRPr sz="1600" b="1"/>
            </a:lvl1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3092483" name="Rectangle 3"/>
          <p:cNvSpPr>
            <a:spLocks noGrp="1" noChangeArrowheads="1"/>
          </p:cNvSpPr>
          <p:nvPr>
            <p:ph type="ctrTitle"/>
          </p:nvPr>
        </p:nvSpPr>
        <p:spPr bwMode="auto">
          <a:xfrm>
            <a:off x="435530" y="2230786"/>
            <a:ext cx="5182053" cy="1290783"/>
          </a:xfrm>
          <a:prstGeom prst="rect">
            <a:avLst/>
          </a:prstGeom>
          <a:noFill/>
          <a:ln w="12700">
            <a:miter lim="800000"/>
            <a:headEnd/>
            <a:tailEnd/>
          </a:ln>
        </p:spPr>
        <p:txBody>
          <a:bodyPr vert="horz" wrap="square" lIns="87101" tIns="44344" rIns="87101" bIns="44344" numCol="1" anchor="b" anchorCtr="0" compatLnSpc="1">
            <a:prstTxWarp prst="textNoShape">
              <a:avLst/>
            </a:prstTxWarp>
          </a:bodyPr>
          <a:lstStyle>
            <a:lvl1pPr>
              <a:defRPr sz="2400"/>
            </a:lvl1pPr>
          </a:lstStyle>
          <a:p>
            <a:r>
              <a:rPr lang="ko-KR" altLang="en-US"/>
              <a:t>마스터스 제목 스타일 편집</a:t>
            </a:r>
          </a:p>
        </p:txBody>
      </p:sp>
    </p:spTree>
  </p:cSld>
  <p:clrMapOvr>
    <a:masterClrMapping/>
  </p:clrMapOvr>
  <p:transition>
    <p:wipe dir="r"/>
  </p:transition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679" y="396636"/>
            <a:ext cx="6173108" cy="1650736"/>
          </a:xfrm>
          <a:prstGeom prst="rect">
            <a:avLst/>
          </a:prstGeom>
        </p:spPr>
        <p:txBody>
          <a:bodyPr lIns="91227" tIns="45612" rIns="91227" bIns="45612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42679" y="2311094"/>
            <a:ext cx="6173108" cy="6536455"/>
          </a:xfrm>
          <a:prstGeom prst="rect">
            <a:avLst/>
          </a:prstGeom>
        </p:spPr>
        <p:txBody>
          <a:bodyPr lIns="91227" tIns="45612" rIns="91227" bIns="45612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42036" y="6365972"/>
            <a:ext cx="5829527" cy="1967126"/>
          </a:xfrm>
          <a:prstGeom prst="rect">
            <a:avLst/>
          </a:prstGeom>
        </p:spPr>
        <p:txBody>
          <a:bodyPr lIns="91227" tIns="45612" rIns="91227" bIns="45612"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42036" y="4197913"/>
            <a:ext cx="5829527" cy="2166590"/>
          </a:xfrm>
          <a:prstGeom prst="rect">
            <a:avLst/>
          </a:prstGeom>
        </p:spPr>
        <p:txBody>
          <a:bodyPr lIns="91227" tIns="45612" rIns="91227" bIns="45612" anchor="b"/>
          <a:lstStyle>
            <a:lvl1pPr marL="0" indent="0">
              <a:buNone/>
              <a:defRPr sz="2000"/>
            </a:lvl1pPr>
            <a:lvl2pPr marL="456102" indent="0">
              <a:buNone/>
              <a:defRPr sz="1800"/>
            </a:lvl2pPr>
            <a:lvl3pPr marL="912201" indent="0">
              <a:buNone/>
              <a:defRPr sz="1600"/>
            </a:lvl3pPr>
            <a:lvl4pPr marL="1368303" indent="0">
              <a:buNone/>
              <a:defRPr sz="1400"/>
            </a:lvl4pPr>
            <a:lvl5pPr marL="1824400" indent="0">
              <a:buNone/>
              <a:defRPr sz="1400"/>
            </a:lvl5pPr>
            <a:lvl6pPr marL="2280502" indent="0">
              <a:buNone/>
              <a:defRPr sz="1400"/>
            </a:lvl6pPr>
            <a:lvl7pPr marL="2736603" indent="0">
              <a:buNone/>
              <a:defRPr sz="1400"/>
            </a:lvl7pPr>
            <a:lvl8pPr marL="3192711" indent="0">
              <a:buNone/>
              <a:defRPr sz="1400"/>
            </a:lvl8pPr>
            <a:lvl9pPr marL="3648804" indent="0">
              <a:buNone/>
              <a:defRPr sz="1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>
    <p:wipe dir="r"/>
  </p:transition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679" y="396636"/>
            <a:ext cx="6173108" cy="1650736"/>
          </a:xfrm>
          <a:prstGeom prst="rect">
            <a:avLst/>
          </a:prstGeom>
        </p:spPr>
        <p:txBody>
          <a:bodyPr lIns="91227" tIns="45612" rIns="91227" bIns="45612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342530" y="2311094"/>
            <a:ext cx="3032125" cy="6536455"/>
          </a:xfrm>
          <a:prstGeom prst="rect">
            <a:avLst/>
          </a:prstGeom>
        </p:spPr>
        <p:txBody>
          <a:bodyPr lIns="91227" tIns="45612" rIns="91227" bIns="45612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83554" y="2311094"/>
            <a:ext cx="3032125" cy="6536455"/>
          </a:xfrm>
          <a:prstGeom prst="rect">
            <a:avLst/>
          </a:prstGeom>
        </p:spPr>
        <p:txBody>
          <a:bodyPr lIns="91227" tIns="45612" rIns="91227" bIns="45612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679" y="396636"/>
            <a:ext cx="6173108" cy="1650736"/>
          </a:xfrm>
          <a:prstGeom prst="rect">
            <a:avLst/>
          </a:prstGeom>
        </p:spPr>
        <p:txBody>
          <a:bodyPr lIns="91227" tIns="45612" rIns="91227" bIns="45612"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462" y="2217030"/>
            <a:ext cx="3030991" cy="923953"/>
          </a:xfrm>
          <a:prstGeom prst="rect">
            <a:avLst/>
          </a:prstGeom>
        </p:spPr>
        <p:txBody>
          <a:bodyPr lIns="91227" tIns="45612" rIns="91227" bIns="45612" anchor="b"/>
          <a:lstStyle>
            <a:lvl1pPr marL="0" indent="0">
              <a:buNone/>
              <a:defRPr sz="2400" b="1"/>
            </a:lvl1pPr>
            <a:lvl2pPr marL="456102" indent="0">
              <a:buNone/>
              <a:defRPr sz="2000" b="1"/>
            </a:lvl2pPr>
            <a:lvl3pPr marL="912201" indent="0">
              <a:buNone/>
              <a:defRPr sz="1800" b="1"/>
            </a:lvl3pPr>
            <a:lvl4pPr marL="1368303" indent="0">
              <a:buNone/>
              <a:defRPr sz="1600" b="1"/>
            </a:lvl4pPr>
            <a:lvl5pPr marL="1824400" indent="0">
              <a:buNone/>
              <a:defRPr sz="1600" b="1"/>
            </a:lvl5pPr>
            <a:lvl6pPr marL="2280502" indent="0">
              <a:buNone/>
              <a:defRPr sz="1600" b="1"/>
            </a:lvl6pPr>
            <a:lvl7pPr marL="2736603" indent="0">
              <a:buNone/>
              <a:defRPr sz="1600" b="1"/>
            </a:lvl7pPr>
            <a:lvl8pPr marL="3192711" indent="0">
              <a:buNone/>
              <a:defRPr sz="1600" b="1"/>
            </a:lvl8pPr>
            <a:lvl9pPr marL="3648804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2462" y="3140983"/>
            <a:ext cx="3030991" cy="5706502"/>
          </a:xfrm>
          <a:prstGeom prst="rect">
            <a:avLst/>
          </a:prstGeom>
        </p:spPr>
        <p:txBody>
          <a:bodyPr lIns="91227" tIns="45612" rIns="91227" bIns="45612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483554" y="2217030"/>
            <a:ext cx="3032125" cy="923953"/>
          </a:xfrm>
          <a:prstGeom prst="rect">
            <a:avLst/>
          </a:prstGeom>
        </p:spPr>
        <p:txBody>
          <a:bodyPr lIns="91227" tIns="45612" rIns="91227" bIns="45612" anchor="b"/>
          <a:lstStyle>
            <a:lvl1pPr marL="0" indent="0">
              <a:buNone/>
              <a:defRPr sz="2400" b="1"/>
            </a:lvl1pPr>
            <a:lvl2pPr marL="456102" indent="0">
              <a:buNone/>
              <a:defRPr sz="2000" b="1"/>
            </a:lvl2pPr>
            <a:lvl3pPr marL="912201" indent="0">
              <a:buNone/>
              <a:defRPr sz="1800" b="1"/>
            </a:lvl3pPr>
            <a:lvl4pPr marL="1368303" indent="0">
              <a:buNone/>
              <a:defRPr sz="1600" b="1"/>
            </a:lvl4pPr>
            <a:lvl5pPr marL="1824400" indent="0">
              <a:buNone/>
              <a:defRPr sz="1600" b="1"/>
            </a:lvl5pPr>
            <a:lvl6pPr marL="2280502" indent="0">
              <a:buNone/>
              <a:defRPr sz="1600" b="1"/>
            </a:lvl6pPr>
            <a:lvl7pPr marL="2736603" indent="0">
              <a:buNone/>
              <a:defRPr sz="1600" b="1"/>
            </a:lvl7pPr>
            <a:lvl8pPr marL="3192711" indent="0">
              <a:buNone/>
              <a:defRPr sz="1600" b="1"/>
            </a:lvl8pPr>
            <a:lvl9pPr marL="3648804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483554" y="3140983"/>
            <a:ext cx="3032125" cy="5706502"/>
          </a:xfrm>
          <a:prstGeom prst="rect">
            <a:avLst/>
          </a:prstGeom>
        </p:spPr>
        <p:txBody>
          <a:bodyPr lIns="91227" tIns="45612" rIns="91227" bIns="45612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679" y="396636"/>
            <a:ext cx="6173108" cy="1650736"/>
          </a:xfrm>
          <a:prstGeom prst="rect">
            <a:avLst/>
          </a:prstGeom>
        </p:spPr>
        <p:txBody>
          <a:bodyPr lIns="91227" tIns="45612" rIns="91227" bIns="45612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wipe dir="r"/>
  </p:transition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753" y="394342"/>
            <a:ext cx="2256518" cy="1678248"/>
          </a:xfrm>
          <a:prstGeom prst="rect">
            <a:avLst/>
          </a:prstGeom>
        </p:spPr>
        <p:txBody>
          <a:bodyPr lIns="91227" tIns="45612" rIns="91227" bIns="45612"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681757" y="394524"/>
            <a:ext cx="3833813" cy="8453142"/>
          </a:xfrm>
          <a:prstGeom prst="rect">
            <a:avLst/>
          </a:prstGeom>
        </p:spPr>
        <p:txBody>
          <a:bodyPr lIns="91227" tIns="45612" rIns="91227" bIns="45612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42753" y="2072607"/>
            <a:ext cx="2256518" cy="6774894"/>
          </a:xfrm>
          <a:prstGeom prst="rect">
            <a:avLst/>
          </a:prstGeom>
        </p:spPr>
        <p:txBody>
          <a:bodyPr lIns="91227" tIns="45612" rIns="91227" bIns="45612"/>
          <a:lstStyle>
            <a:lvl1pPr marL="0" indent="0">
              <a:buNone/>
              <a:defRPr sz="1400"/>
            </a:lvl1pPr>
            <a:lvl2pPr marL="456102" indent="0">
              <a:buNone/>
              <a:defRPr sz="1200"/>
            </a:lvl2pPr>
            <a:lvl3pPr marL="912201" indent="0">
              <a:buNone/>
              <a:defRPr sz="1000"/>
            </a:lvl3pPr>
            <a:lvl4pPr marL="1368303" indent="0">
              <a:buNone/>
              <a:defRPr sz="900"/>
            </a:lvl4pPr>
            <a:lvl5pPr marL="1824400" indent="0">
              <a:buNone/>
              <a:defRPr sz="900"/>
            </a:lvl5pPr>
            <a:lvl6pPr marL="2280502" indent="0">
              <a:buNone/>
              <a:defRPr sz="900"/>
            </a:lvl6pPr>
            <a:lvl7pPr marL="2736603" indent="0">
              <a:buNone/>
              <a:defRPr sz="900"/>
            </a:lvl7pPr>
            <a:lvl8pPr marL="3192711" indent="0">
              <a:buNone/>
              <a:defRPr sz="900"/>
            </a:lvl8pPr>
            <a:lvl9pPr marL="3648804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>
    <p:wipe dir="r"/>
  </p:transition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44023" y="6933091"/>
            <a:ext cx="4115027" cy="818490"/>
          </a:xfrm>
          <a:prstGeom prst="rect">
            <a:avLst/>
          </a:prstGeom>
        </p:spPr>
        <p:txBody>
          <a:bodyPr lIns="91227" tIns="45612" rIns="91227" bIns="45612"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344023" y="884978"/>
            <a:ext cx="4115027" cy="5942648"/>
          </a:xfrm>
          <a:prstGeom prst="rect">
            <a:avLst/>
          </a:prstGeom>
        </p:spPr>
        <p:txBody>
          <a:bodyPr lIns="91227" tIns="45612" rIns="91227" bIns="45612"/>
          <a:lstStyle>
            <a:lvl1pPr marL="0" indent="0">
              <a:buNone/>
              <a:defRPr sz="3200"/>
            </a:lvl1pPr>
            <a:lvl2pPr marL="456102" indent="0">
              <a:buNone/>
              <a:defRPr sz="2800"/>
            </a:lvl2pPr>
            <a:lvl3pPr marL="912201" indent="0">
              <a:buNone/>
              <a:defRPr sz="2400"/>
            </a:lvl3pPr>
            <a:lvl4pPr marL="1368303" indent="0">
              <a:buNone/>
              <a:defRPr sz="2000"/>
            </a:lvl4pPr>
            <a:lvl5pPr marL="1824400" indent="0">
              <a:buNone/>
              <a:defRPr sz="2000"/>
            </a:lvl5pPr>
            <a:lvl6pPr marL="2280502" indent="0">
              <a:buNone/>
              <a:defRPr sz="2000"/>
            </a:lvl6pPr>
            <a:lvl7pPr marL="2736603" indent="0">
              <a:buNone/>
              <a:defRPr sz="2000"/>
            </a:lvl7pPr>
            <a:lvl8pPr marL="3192711" indent="0">
              <a:buNone/>
              <a:defRPr sz="2000"/>
            </a:lvl8pPr>
            <a:lvl9pPr marL="3648804" indent="0">
              <a:buNone/>
              <a:defRPr sz="2000"/>
            </a:lvl9pPr>
          </a:lstStyle>
          <a:p>
            <a:pPr lvl="0"/>
            <a:endParaRPr lang="ko-KR" altLang="en-US" noProof="0" smtClean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344023" y="7751581"/>
            <a:ext cx="4115027" cy="1162392"/>
          </a:xfrm>
          <a:prstGeom prst="rect">
            <a:avLst/>
          </a:prstGeom>
        </p:spPr>
        <p:txBody>
          <a:bodyPr lIns="91227" tIns="45612" rIns="91227" bIns="45612"/>
          <a:lstStyle>
            <a:lvl1pPr marL="0" indent="0">
              <a:buNone/>
              <a:defRPr sz="1400"/>
            </a:lvl1pPr>
            <a:lvl2pPr marL="456102" indent="0">
              <a:buNone/>
              <a:defRPr sz="1200"/>
            </a:lvl2pPr>
            <a:lvl3pPr marL="912201" indent="0">
              <a:buNone/>
              <a:defRPr sz="1000"/>
            </a:lvl3pPr>
            <a:lvl4pPr marL="1368303" indent="0">
              <a:buNone/>
              <a:defRPr sz="900"/>
            </a:lvl4pPr>
            <a:lvl5pPr marL="1824400" indent="0">
              <a:buNone/>
              <a:defRPr sz="900"/>
            </a:lvl5pPr>
            <a:lvl6pPr marL="2280502" indent="0">
              <a:buNone/>
              <a:defRPr sz="900"/>
            </a:lvl6pPr>
            <a:lvl7pPr marL="2736603" indent="0">
              <a:buNone/>
              <a:defRPr sz="900"/>
            </a:lvl7pPr>
            <a:lvl8pPr marL="3192711" indent="0">
              <a:buNone/>
              <a:defRPr sz="900"/>
            </a:lvl8pPr>
            <a:lvl9pPr marL="3648804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>
    <p:wipe dir="r"/>
  </p:transition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679" y="396636"/>
            <a:ext cx="6173108" cy="1650736"/>
          </a:xfrm>
          <a:prstGeom prst="rect">
            <a:avLst/>
          </a:prstGeom>
        </p:spPr>
        <p:txBody>
          <a:bodyPr lIns="91227" tIns="45612" rIns="91227" bIns="45612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42679" y="2311094"/>
            <a:ext cx="6173108" cy="6536455"/>
          </a:xfrm>
          <a:prstGeom prst="rect">
            <a:avLst/>
          </a:prstGeom>
        </p:spPr>
        <p:txBody>
          <a:bodyPr vert="eaVert" lIns="91227" tIns="45612" rIns="91227" bIns="45612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4972553" y="396779"/>
            <a:ext cx="1543276" cy="8450849"/>
          </a:xfrm>
          <a:prstGeom prst="rect">
            <a:avLst/>
          </a:prstGeom>
        </p:spPr>
        <p:txBody>
          <a:bodyPr vert="eaVert" lIns="91227" tIns="45612" rIns="91227" bIns="45612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42680" y="396779"/>
            <a:ext cx="4520974" cy="8450849"/>
          </a:xfrm>
          <a:prstGeom prst="rect">
            <a:avLst/>
          </a:prstGeom>
        </p:spPr>
        <p:txBody>
          <a:bodyPr vert="eaVert" lIns="91227" tIns="45612" rIns="91227" bIns="45612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>
  <p:cSld name="제목, 내용 및 내용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589" y="396636"/>
            <a:ext cx="6173108" cy="1650736"/>
          </a:xfrm>
          <a:prstGeom prst="rect">
            <a:avLst/>
          </a:prstGeom>
        </p:spPr>
        <p:txBody>
          <a:bodyPr lIns="91227" tIns="45612" rIns="91227" bIns="45612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342510" y="2311094"/>
            <a:ext cx="3032125" cy="6536455"/>
          </a:xfrm>
          <a:prstGeom prst="rect">
            <a:avLst/>
          </a:prstGeom>
        </p:spPr>
        <p:txBody>
          <a:bodyPr lIns="91227" tIns="45612" rIns="91227" bIns="45612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quarter" idx="2"/>
          </p:nvPr>
        </p:nvSpPr>
        <p:spPr>
          <a:xfrm>
            <a:off x="3483509" y="2311030"/>
            <a:ext cx="3032125" cy="3157032"/>
          </a:xfrm>
          <a:prstGeom prst="rect">
            <a:avLst/>
          </a:prstGeom>
        </p:spPr>
        <p:txBody>
          <a:bodyPr lIns="91227" tIns="45612" rIns="91227" bIns="45612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내용 개체 틀 4"/>
          <p:cNvSpPr>
            <a:spLocks noGrp="1"/>
          </p:cNvSpPr>
          <p:nvPr>
            <p:ph sz="quarter" idx="3"/>
          </p:nvPr>
        </p:nvSpPr>
        <p:spPr>
          <a:xfrm>
            <a:off x="3483509" y="5688177"/>
            <a:ext cx="3032125" cy="3159324"/>
          </a:xfrm>
          <a:prstGeom prst="rect">
            <a:avLst/>
          </a:prstGeom>
        </p:spPr>
        <p:txBody>
          <a:bodyPr lIns="91227" tIns="45612" rIns="91227" bIns="45612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9" descr="fileview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9442" y="270537"/>
            <a:ext cx="6479268" cy="93633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679" y="396636"/>
            <a:ext cx="6173108" cy="1650736"/>
          </a:xfrm>
          <a:prstGeom prst="rect">
            <a:avLst/>
          </a:prstGeom>
        </p:spPr>
        <p:txBody>
          <a:bodyPr lIns="90820" tIns="45409" rIns="90820" bIns="45409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42679" y="2311194"/>
            <a:ext cx="6173108" cy="6536455"/>
          </a:xfrm>
          <a:prstGeom prst="rect">
            <a:avLst/>
          </a:prstGeom>
        </p:spPr>
        <p:txBody>
          <a:bodyPr lIns="90820" tIns="45409" rIns="90820" bIns="45409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42036" y="6365760"/>
            <a:ext cx="5829527" cy="1967126"/>
          </a:xfrm>
          <a:prstGeom prst="rect">
            <a:avLst/>
          </a:prstGeom>
        </p:spPr>
        <p:txBody>
          <a:bodyPr lIns="90820" tIns="45409" rIns="90820" bIns="45409"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42036" y="4197913"/>
            <a:ext cx="5829527" cy="2166590"/>
          </a:xfrm>
          <a:prstGeom prst="rect">
            <a:avLst/>
          </a:prstGeom>
        </p:spPr>
        <p:txBody>
          <a:bodyPr lIns="90820" tIns="45409" rIns="90820" bIns="45409" anchor="b"/>
          <a:lstStyle>
            <a:lvl1pPr marL="0" indent="0">
              <a:buNone/>
              <a:defRPr sz="2000"/>
            </a:lvl1pPr>
            <a:lvl2pPr marL="454012" indent="0">
              <a:buNone/>
              <a:defRPr sz="1800"/>
            </a:lvl2pPr>
            <a:lvl3pPr marL="908026" indent="0">
              <a:buNone/>
              <a:defRPr sz="1600"/>
            </a:lvl3pPr>
            <a:lvl4pPr marL="1362038" indent="0">
              <a:buNone/>
              <a:defRPr sz="1400"/>
            </a:lvl4pPr>
            <a:lvl5pPr marL="1816044" indent="0">
              <a:buNone/>
              <a:defRPr sz="1400"/>
            </a:lvl5pPr>
            <a:lvl6pPr marL="2270062" indent="0">
              <a:buNone/>
              <a:defRPr sz="1400"/>
            </a:lvl6pPr>
            <a:lvl7pPr marL="2724071" indent="0">
              <a:buNone/>
              <a:defRPr sz="1400"/>
            </a:lvl7pPr>
            <a:lvl8pPr marL="3178078" indent="0">
              <a:buNone/>
              <a:defRPr sz="1400"/>
            </a:lvl8pPr>
            <a:lvl9pPr marL="3632096" indent="0">
              <a:buNone/>
              <a:defRPr sz="1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/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679" y="396636"/>
            <a:ext cx="6173108" cy="1650736"/>
          </a:xfrm>
          <a:prstGeom prst="rect">
            <a:avLst/>
          </a:prstGeom>
        </p:spPr>
        <p:txBody>
          <a:bodyPr lIns="90820" tIns="45409" rIns="90820" bIns="45409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342563" y="2311194"/>
            <a:ext cx="3032125" cy="6536455"/>
          </a:xfrm>
          <a:prstGeom prst="rect">
            <a:avLst/>
          </a:prstGeom>
        </p:spPr>
        <p:txBody>
          <a:bodyPr lIns="90820" tIns="45409" rIns="90820" bIns="45409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83575" y="2311194"/>
            <a:ext cx="3032125" cy="6536455"/>
          </a:xfrm>
          <a:prstGeom prst="rect">
            <a:avLst/>
          </a:prstGeom>
        </p:spPr>
        <p:txBody>
          <a:bodyPr lIns="90820" tIns="45409" rIns="90820" bIns="45409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679" y="396636"/>
            <a:ext cx="6173108" cy="1650736"/>
          </a:xfrm>
          <a:prstGeom prst="rect">
            <a:avLst/>
          </a:prstGeom>
        </p:spPr>
        <p:txBody>
          <a:bodyPr lIns="90820" tIns="45409" rIns="90820" bIns="45409"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462" y="2217030"/>
            <a:ext cx="3030991" cy="923953"/>
          </a:xfrm>
          <a:prstGeom prst="rect">
            <a:avLst/>
          </a:prstGeom>
        </p:spPr>
        <p:txBody>
          <a:bodyPr lIns="90820" tIns="45409" rIns="90820" bIns="45409" anchor="b"/>
          <a:lstStyle>
            <a:lvl1pPr marL="0" indent="0">
              <a:buNone/>
              <a:defRPr sz="2400" b="1"/>
            </a:lvl1pPr>
            <a:lvl2pPr marL="454012" indent="0">
              <a:buNone/>
              <a:defRPr sz="2000" b="1"/>
            </a:lvl2pPr>
            <a:lvl3pPr marL="908026" indent="0">
              <a:buNone/>
              <a:defRPr sz="1800" b="1"/>
            </a:lvl3pPr>
            <a:lvl4pPr marL="1362038" indent="0">
              <a:buNone/>
              <a:defRPr sz="1600" b="1"/>
            </a:lvl4pPr>
            <a:lvl5pPr marL="1816044" indent="0">
              <a:buNone/>
              <a:defRPr sz="1600" b="1"/>
            </a:lvl5pPr>
            <a:lvl6pPr marL="2270062" indent="0">
              <a:buNone/>
              <a:defRPr sz="1600" b="1"/>
            </a:lvl6pPr>
            <a:lvl7pPr marL="2724071" indent="0">
              <a:buNone/>
              <a:defRPr sz="1600" b="1"/>
            </a:lvl7pPr>
            <a:lvl8pPr marL="3178078" indent="0">
              <a:buNone/>
              <a:defRPr sz="1600" b="1"/>
            </a:lvl8pPr>
            <a:lvl9pPr marL="3632096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2462" y="3140983"/>
            <a:ext cx="3030991" cy="5706502"/>
          </a:xfrm>
          <a:prstGeom prst="rect">
            <a:avLst/>
          </a:prstGeom>
        </p:spPr>
        <p:txBody>
          <a:bodyPr lIns="90820" tIns="45409" rIns="90820" bIns="45409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483575" y="2217030"/>
            <a:ext cx="3032125" cy="923953"/>
          </a:xfrm>
          <a:prstGeom prst="rect">
            <a:avLst/>
          </a:prstGeom>
        </p:spPr>
        <p:txBody>
          <a:bodyPr lIns="90820" tIns="45409" rIns="90820" bIns="45409" anchor="b"/>
          <a:lstStyle>
            <a:lvl1pPr marL="0" indent="0">
              <a:buNone/>
              <a:defRPr sz="2400" b="1"/>
            </a:lvl1pPr>
            <a:lvl2pPr marL="454012" indent="0">
              <a:buNone/>
              <a:defRPr sz="2000" b="1"/>
            </a:lvl2pPr>
            <a:lvl3pPr marL="908026" indent="0">
              <a:buNone/>
              <a:defRPr sz="1800" b="1"/>
            </a:lvl3pPr>
            <a:lvl4pPr marL="1362038" indent="0">
              <a:buNone/>
              <a:defRPr sz="1600" b="1"/>
            </a:lvl4pPr>
            <a:lvl5pPr marL="1816044" indent="0">
              <a:buNone/>
              <a:defRPr sz="1600" b="1"/>
            </a:lvl5pPr>
            <a:lvl6pPr marL="2270062" indent="0">
              <a:buNone/>
              <a:defRPr sz="1600" b="1"/>
            </a:lvl6pPr>
            <a:lvl7pPr marL="2724071" indent="0">
              <a:buNone/>
              <a:defRPr sz="1600" b="1"/>
            </a:lvl7pPr>
            <a:lvl8pPr marL="3178078" indent="0">
              <a:buNone/>
              <a:defRPr sz="1600" b="1"/>
            </a:lvl8pPr>
            <a:lvl9pPr marL="3632096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483575" y="3140983"/>
            <a:ext cx="3032125" cy="5706502"/>
          </a:xfrm>
          <a:prstGeom prst="rect">
            <a:avLst/>
          </a:prstGeom>
        </p:spPr>
        <p:txBody>
          <a:bodyPr lIns="90820" tIns="45409" rIns="90820" bIns="45409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679" y="396636"/>
            <a:ext cx="6173108" cy="1650736"/>
          </a:xfrm>
          <a:prstGeom prst="rect">
            <a:avLst/>
          </a:prstGeom>
        </p:spPr>
        <p:txBody>
          <a:bodyPr lIns="90820" tIns="45409" rIns="90820" bIns="45409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709" y="394342"/>
            <a:ext cx="2256518" cy="1678248"/>
          </a:xfrm>
          <a:prstGeom prst="rect">
            <a:avLst/>
          </a:prstGeom>
        </p:spPr>
        <p:txBody>
          <a:bodyPr lIns="90820" tIns="45409" rIns="90820" bIns="45409"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681754" y="394362"/>
            <a:ext cx="3833813" cy="8453142"/>
          </a:xfrm>
          <a:prstGeom prst="rect">
            <a:avLst/>
          </a:prstGeom>
        </p:spPr>
        <p:txBody>
          <a:bodyPr lIns="90820" tIns="45409" rIns="90820" bIns="45409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42709" y="2072607"/>
            <a:ext cx="2256518" cy="6774894"/>
          </a:xfrm>
          <a:prstGeom prst="rect">
            <a:avLst/>
          </a:prstGeom>
        </p:spPr>
        <p:txBody>
          <a:bodyPr lIns="90820" tIns="45409" rIns="90820" bIns="45409"/>
          <a:lstStyle>
            <a:lvl1pPr marL="0" indent="0">
              <a:buNone/>
              <a:defRPr sz="1400"/>
            </a:lvl1pPr>
            <a:lvl2pPr marL="454012" indent="0">
              <a:buNone/>
              <a:defRPr sz="1200"/>
            </a:lvl2pPr>
            <a:lvl3pPr marL="908026" indent="0">
              <a:buNone/>
              <a:defRPr sz="1000"/>
            </a:lvl3pPr>
            <a:lvl4pPr marL="1362038" indent="0">
              <a:buNone/>
              <a:defRPr sz="900"/>
            </a:lvl4pPr>
            <a:lvl5pPr marL="1816044" indent="0">
              <a:buNone/>
              <a:defRPr sz="900"/>
            </a:lvl5pPr>
            <a:lvl6pPr marL="2270062" indent="0">
              <a:buNone/>
              <a:defRPr sz="900"/>
            </a:lvl6pPr>
            <a:lvl7pPr marL="2724071" indent="0">
              <a:buNone/>
              <a:defRPr sz="900"/>
            </a:lvl7pPr>
            <a:lvl8pPr marL="3178078" indent="0">
              <a:buNone/>
              <a:defRPr sz="900"/>
            </a:lvl8pPr>
            <a:lvl9pPr marL="3632096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/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43964" y="6933091"/>
            <a:ext cx="4115027" cy="818490"/>
          </a:xfrm>
          <a:prstGeom prst="rect">
            <a:avLst/>
          </a:prstGeom>
        </p:spPr>
        <p:txBody>
          <a:bodyPr lIns="90820" tIns="45409" rIns="90820" bIns="45409"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343964" y="884978"/>
            <a:ext cx="4115027" cy="5942648"/>
          </a:xfrm>
          <a:prstGeom prst="rect">
            <a:avLst/>
          </a:prstGeom>
        </p:spPr>
        <p:txBody>
          <a:bodyPr lIns="90820" tIns="45409" rIns="90820" bIns="45409"/>
          <a:lstStyle>
            <a:lvl1pPr marL="0" indent="0">
              <a:buNone/>
              <a:defRPr sz="3200"/>
            </a:lvl1pPr>
            <a:lvl2pPr marL="454012" indent="0">
              <a:buNone/>
              <a:defRPr sz="2800"/>
            </a:lvl2pPr>
            <a:lvl3pPr marL="908026" indent="0">
              <a:buNone/>
              <a:defRPr sz="2400"/>
            </a:lvl3pPr>
            <a:lvl4pPr marL="1362038" indent="0">
              <a:buNone/>
              <a:defRPr sz="2000"/>
            </a:lvl4pPr>
            <a:lvl5pPr marL="1816044" indent="0">
              <a:buNone/>
              <a:defRPr sz="2000"/>
            </a:lvl5pPr>
            <a:lvl6pPr marL="2270062" indent="0">
              <a:buNone/>
              <a:defRPr sz="2000"/>
            </a:lvl6pPr>
            <a:lvl7pPr marL="2724071" indent="0">
              <a:buNone/>
              <a:defRPr sz="2000"/>
            </a:lvl7pPr>
            <a:lvl8pPr marL="3178078" indent="0">
              <a:buNone/>
              <a:defRPr sz="2000"/>
            </a:lvl8pPr>
            <a:lvl9pPr marL="3632096" indent="0">
              <a:buNone/>
              <a:defRPr sz="2000"/>
            </a:lvl9pPr>
          </a:lstStyle>
          <a:p>
            <a:pPr lvl="0"/>
            <a:endParaRPr lang="ko-KR" altLang="en-US" noProof="0" smtClean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343964" y="7751581"/>
            <a:ext cx="4115027" cy="1162392"/>
          </a:xfrm>
          <a:prstGeom prst="rect">
            <a:avLst/>
          </a:prstGeom>
        </p:spPr>
        <p:txBody>
          <a:bodyPr lIns="90820" tIns="45409" rIns="90820" bIns="45409"/>
          <a:lstStyle>
            <a:lvl1pPr marL="0" indent="0">
              <a:buNone/>
              <a:defRPr sz="1400"/>
            </a:lvl1pPr>
            <a:lvl2pPr marL="454012" indent="0">
              <a:buNone/>
              <a:defRPr sz="1200"/>
            </a:lvl2pPr>
            <a:lvl3pPr marL="908026" indent="0">
              <a:buNone/>
              <a:defRPr sz="1000"/>
            </a:lvl3pPr>
            <a:lvl4pPr marL="1362038" indent="0">
              <a:buNone/>
              <a:defRPr sz="900"/>
            </a:lvl4pPr>
            <a:lvl5pPr marL="1816044" indent="0">
              <a:buNone/>
              <a:defRPr sz="900"/>
            </a:lvl5pPr>
            <a:lvl6pPr marL="2270062" indent="0">
              <a:buNone/>
              <a:defRPr sz="900"/>
            </a:lvl6pPr>
            <a:lvl7pPr marL="2724071" indent="0">
              <a:buNone/>
              <a:defRPr sz="900"/>
            </a:lvl7pPr>
            <a:lvl8pPr marL="3178078" indent="0">
              <a:buNone/>
              <a:defRPr sz="900"/>
            </a:lvl8pPr>
            <a:lvl9pPr marL="3632096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/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679" y="396636"/>
            <a:ext cx="6173108" cy="1650736"/>
          </a:xfrm>
          <a:prstGeom prst="rect">
            <a:avLst/>
          </a:prstGeom>
        </p:spPr>
        <p:txBody>
          <a:bodyPr lIns="90820" tIns="45409" rIns="90820" bIns="45409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42679" y="2311194"/>
            <a:ext cx="6173108" cy="6536455"/>
          </a:xfrm>
          <a:prstGeom prst="rect">
            <a:avLst/>
          </a:prstGeom>
        </p:spPr>
        <p:txBody>
          <a:bodyPr vert="eaVert" lIns="90820" tIns="45409" rIns="90820" bIns="45409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4972553" y="396750"/>
            <a:ext cx="1543276" cy="8450849"/>
          </a:xfrm>
          <a:prstGeom prst="rect">
            <a:avLst/>
          </a:prstGeom>
        </p:spPr>
        <p:txBody>
          <a:bodyPr vert="eaVert" lIns="90820" tIns="45409" rIns="90820" bIns="45409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42777" y="396750"/>
            <a:ext cx="4520974" cy="8450849"/>
          </a:xfrm>
          <a:prstGeom prst="rect">
            <a:avLst/>
          </a:prstGeom>
        </p:spPr>
        <p:txBody>
          <a:bodyPr vert="eaVert" lIns="90820" tIns="45409" rIns="90820" bIns="45409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9" descr="fileview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9048" y="270537"/>
            <a:ext cx="6479930" cy="93633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589" y="396636"/>
            <a:ext cx="6173108" cy="1650736"/>
          </a:xfrm>
          <a:prstGeom prst="rect">
            <a:avLst/>
          </a:prstGeom>
        </p:spPr>
        <p:txBody>
          <a:bodyPr lIns="91227" tIns="45612" rIns="91227" bIns="45612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42589" y="2311094"/>
            <a:ext cx="6173108" cy="6536455"/>
          </a:xfrm>
          <a:prstGeom prst="rect">
            <a:avLst/>
          </a:prstGeom>
        </p:spPr>
        <p:txBody>
          <a:bodyPr lIns="91227" tIns="45612" rIns="91227" bIns="45612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42036" y="6365366"/>
            <a:ext cx="5829527" cy="1967126"/>
          </a:xfrm>
          <a:prstGeom prst="rect">
            <a:avLst/>
          </a:prstGeom>
        </p:spPr>
        <p:txBody>
          <a:bodyPr lIns="91227" tIns="45612" rIns="91227" bIns="45612"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42036" y="4197913"/>
            <a:ext cx="5829527" cy="2166590"/>
          </a:xfrm>
          <a:prstGeom prst="rect">
            <a:avLst/>
          </a:prstGeom>
        </p:spPr>
        <p:txBody>
          <a:bodyPr lIns="91227" tIns="45612" rIns="91227" bIns="45612" anchor="b"/>
          <a:lstStyle>
            <a:lvl1pPr marL="0" indent="0">
              <a:buNone/>
              <a:defRPr sz="2000"/>
            </a:lvl1pPr>
            <a:lvl2pPr marL="456102" indent="0">
              <a:buNone/>
              <a:defRPr sz="1800"/>
            </a:lvl2pPr>
            <a:lvl3pPr marL="912201" indent="0">
              <a:buNone/>
              <a:defRPr sz="1600"/>
            </a:lvl3pPr>
            <a:lvl4pPr marL="1368303" indent="0">
              <a:buNone/>
              <a:defRPr sz="1400"/>
            </a:lvl4pPr>
            <a:lvl5pPr marL="1824400" indent="0">
              <a:buNone/>
              <a:defRPr sz="1400"/>
            </a:lvl5pPr>
            <a:lvl6pPr marL="2280502" indent="0">
              <a:buNone/>
              <a:defRPr sz="1400"/>
            </a:lvl6pPr>
            <a:lvl7pPr marL="2736603" indent="0">
              <a:buNone/>
              <a:defRPr sz="1400"/>
            </a:lvl7pPr>
            <a:lvl8pPr marL="3192711" indent="0">
              <a:buNone/>
              <a:defRPr sz="1400"/>
            </a:lvl8pPr>
            <a:lvl9pPr marL="3648804" indent="0">
              <a:buNone/>
              <a:defRPr sz="1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/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589" y="396636"/>
            <a:ext cx="6173108" cy="1650736"/>
          </a:xfrm>
          <a:prstGeom prst="rect">
            <a:avLst/>
          </a:prstGeom>
        </p:spPr>
        <p:txBody>
          <a:bodyPr lIns="91227" tIns="45612" rIns="91227" bIns="45612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342510" y="2311094"/>
            <a:ext cx="3032125" cy="6536455"/>
          </a:xfrm>
          <a:prstGeom prst="rect">
            <a:avLst/>
          </a:prstGeom>
        </p:spPr>
        <p:txBody>
          <a:bodyPr lIns="91227" tIns="45612" rIns="91227" bIns="45612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83509" y="2311094"/>
            <a:ext cx="3032125" cy="6536455"/>
          </a:xfrm>
          <a:prstGeom prst="rect">
            <a:avLst/>
          </a:prstGeom>
        </p:spPr>
        <p:txBody>
          <a:bodyPr lIns="91227" tIns="45612" rIns="91227" bIns="45612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589" y="396636"/>
            <a:ext cx="6173108" cy="1650736"/>
          </a:xfrm>
          <a:prstGeom prst="rect">
            <a:avLst/>
          </a:prstGeom>
        </p:spPr>
        <p:txBody>
          <a:bodyPr lIns="91227" tIns="45612" rIns="91227" bIns="45612"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462" y="2217030"/>
            <a:ext cx="3030991" cy="923953"/>
          </a:xfrm>
          <a:prstGeom prst="rect">
            <a:avLst/>
          </a:prstGeom>
        </p:spPr>
        <p:txBody>
          <a:bodyPr lIns="91227" tIns="45612" rIns="91227" bIns="45612" anchor="b"/>
          <a:lstStyle>
            <a:lvl1pPr marL="0" indent="0">
              <a:buNone/>
              <a:defRPr sz="2400" b="1"/>
            </a:lvl1pPr>
            <a:lvl2pPr marL="456102" indent="0">
              <a:buNone/>
              <a:defRPr sz="2000" b="1"/>
            </a:lvl2pPr>
            <a:lvl3pPr marL="912201" indent="0">
              <a:buNone/>
              <a:defRPr sz="1800" b="1"/>
            </a:lvl3pPr>
            <a:lvl4pPr marL="1368303" indent="0">
              <a:buNone/>
              <a:defRPr sz="1600" b="1"/>
            </a:lvl4pPr>
            <a:lvl5pPr marL="1824400" indent="0">
              <a:buNone/>
              <a:defRPr sz="1600" b="1"/>
            </a:lvl5pPr>
            <a:lvl6pPr marL="2280502" indent="0">
              <a:buNone/>
              <a:defRPr sz="1600" b="1"/>
            </a:lvl6pPr>
            <a:lvl7pPr marL="2736603" indent="0">
              <a:buNone/>
              <a:defRPr sz="1600" b="1"/>
            </a:lvl7pPr>
            <a:lvl8pPr marL="3192711" indent="0">
              <a:buNone/>
              <a:defRPr sz="1600" b="1"/>
            </a:lvl8pPr>
            <a:lvl9pPr marL="3648804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2462" y="3140983"/>
            <a:ext cx="3030991" cy="5706502"/>
          </a:xfrm>
          <a:prstGeom prst="rect">
            <a:avLst/>
          </a:prstGeom>
        </p:spPr>
        <p:txBody>
          <a:bodyPr lIns="91227" tIns="45612" rIns="91227" bIns="45612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483509" y="2217030"/>
            <a:ext cx="3032125" cy="923953"/>
          </a:xfrm>
          <a:prstGeom prst="rect">
            <a:avLst/>
          </a:prstGeom>
        </p:spPr>
        <p:txBody>
          <a:bodyPr lIns="91227" tIns="45612" rIns="91227" bIns="45612" anchor="b"/>
          <a:lstStyle>
            <a:lvl1pPr marL="0" indent="0">
              <a:buNone/>
              <a:defRPr sz="2400" b="1"/>
            </a:lvl1pPr>
            <a:lvl2pPr marL="456102" indent="0">
              <a:buNone/>
              <a:defRPr sz="2000" b="1"/>
            </a:lvl2pPr>
            <a:lvl3pPr marL="912201" indent="0">
              <a:buNone/>
              <a:defRPr sz="1800" b="1"/>
            </a:lvl3pPr>
            <a:lvl4pPr marL="1368303" indent="0">
              <a:buNone/>
              <a:defRPr sz="1600" b="1"/>
            </a:lvl4pPr>
            <a:lvl5pPr marL="1824400" indent="0">
              <a:buNone/>
              <a:defRPr sz="1600" b="1"/>
            </a:lvl5pPr>
            <a:lvl6pPr marL="2280502" indent="0">
              <a:buNone/>
              <a:defRPr sz="1600" b="1"/>
            </a:lvl6pPr>
            <a:lvl7pPr marL="2736603" indent="0">
              <a:buNone/>
              <a:defRPr sz="1600" b="1"/>
            </a:lvl7pPr>
            <a:lvl8pPr marL="3192711" indent="0">
              <a:buNone/>
              <a:defRPr sz="1600" b="1"/>
            </a:lvl8pPr>
            <a:lvl9pPr marL="3648804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483509" y="3140983"/>
            <a:ext cx="3032125" cy="5706502"/>
          </a:xfrm>
          <a:prstGeom prst="rect">
            <a:avLst/>
          </a:prstGeom>
        </p:spPr>
        <p:txBody>
          <a:bodyPr lIns="91227" tIns="45612" rIns="91227" bIns="45612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589" y="396636"/>
            <a:ext cx="6173108" cy="1650736"/>
          </a:xfrm>
          <a:prstGeom prst="rect">
            <a:avLst/>
          </a:prstGeom>
        </p:spPr>
        <p:txBody>
          <a:bodyPr lIns="91227" tIns="45612" rIns="91227" bIns="45612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618" y="394342"/>
            <a:ext cx="2256518" cy="1678248"/>
          </a:xfrm>
          <a:prstGeom prst="rect">
            <a:avLst/>
          </a:prstGeom>
        </p:spPr>
        <p:txBody>
          <a:bodyPr lIns="91227" tIns="45612" rIns="91227" bIns="45612"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681750" y="394362"/>
            <a:ext cx="3833813" cy="8453142"/>
          </a:xfrm>
          <a:prstGeom prst="rect">
            <a:avLst/>
          </a:prstGeom>
        </p:spPr>
        <p:txBody>
          <a:bodyPr lIns="91227" tIns="45612" rIns="91227" bIns="45612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42618" y="2072607"/>
            <a:ext cx="2256518" cy="6774894"/>
          </a:xfrm>
          <a:prstGeom prst="rect">
            <a:avLst/>
          </a:prstGeom>
        </p:spPr>
        <p:txBody>
          <a:bodyPr lIns="91227" tIns="45612" rIns="91227" bIns="45612"/>
          <a:lstStyle>
            <a:lvl1pPr marL="0" indent="0">
              <a:buNone/>
              <a:defRPr sz="1400"/>
            </a:lvl1pPr>
            <a:lvl2pPr marL="456102" indent="0">
              <a:buNone/>
              <a:defRPr sz="1200"/>
            </a:lvl2pPr>
            <a:lvl3pPr marL="912201" indent="0">
              <a:buNone/>
              <a:defRPr sz="1000"/>
            </a:lvl3pPr>
            <a:lvl4pPr marL="1368303" indent="0">
              <a:buNone/>
              <a:defRPr sz="900"/>
            </a:lvl4pPr>
            <a:lvl5pPr marL="1824400" indent="0">
              <a:buNone/>
              <a:defRPr sz="900"/>
            </a:lvl5pPr>
            <a:lvl6pPr marL="2280502" indent="0">
              <a:buNone/>
              <a:defRPr sz="900"/>
            </a:lvl6pPr>
            <a:lvl7pPr marL="2736603" indent="0">
              <a:buNone/>
              <a:defRPr sz="900"/>
            </a:lvl7pPr>
            <a:lvl8pPr marL="3192711" indent="0">
              <a:buNone/>
              <a:defRPr sz="900"/>
            </a:lvl8pPr>
            <a:lvl9pPr marL="3648804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/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43863" y="6933091"/>
            <a:ext cx="4115027" cy="818490"/>
          </a:xfrm>
          <a:prstGeom prst="rect">
            <a:avLst/>
          </a:prstGeom>
        </p:spPr>
        <p:txBody>
          <a:bodyPr lIns="91227" tIns="45612" rIns="91227" bIns="45612"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343863" y="884978"/>
            <a:ext cx="4115027" cy="5942648"/>
          </a:xfrm>
          <a:prstGeom prst="rect">
            <a:avLst/>
          </a:prstGeom>
        </p:spPr>
        <p:txBody>
          <a:bodyPr lIns="91227" tIns="45612" rIns="91227" bIns="45612"/>
          <a:lstStyle>
            <a:lvl1pPr marL="0" indent="0">
              <a:buNone/>
              <a:defRPr sz="3200"/>
            </a:lvl1pPr>
            <a:lvl2pPr marL="456102" indent="0">
              <a:buNone/>
              <a:defRPr sz="2800"/>
            </a:lvl2pPr>
            <a:lvl3pPr marL="912201" indent="0">
              <a:buNone/>
              <a:defRPr sz="2400"/>
            </a:lvl3pPr>
            <a:lvl4pPr marL="1368303" indent="0">
              <a:buNone/>
              <a:defRPr sz="2000"/>
            </a:lvl4pPr>
            <a:lvl5pPr marL="1824400" indent="0">
              <a:buNone/>
              <a:defRPr sz="2000"/>
            </a:lvl5pPr>
            <a:lvl6pPr marL="2280502" indent="0">
              <a:buNone/>
              <a:defRPr sz="2000"/>
            </a:lvl6pPr>
            <a:lvl7pPr marL="2736603" indent="0">
              <a:buNone/>
              <a:defRPr sz="2000"/>
            </a:lvl7pPr>
            <a:lvl8pPr marL="3192711" indent="0">
              <a:buNone/>
              <a:defRPr sz="2000"/>
            </a:lvl8pPr>
            <a:lvl9pPr marL="3648804" indent="0">
              <a:buNone/>
              <a:defRPr sz="2000"/>
            </a:lvl9pPr>
          </a:lstStyle>
          <a:p>
            <a:pPr lvl="0"/>
            <a:endParaRPr lang="ko-KR" altLang="en-US" noProof="0" smtClean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343863" y="7751581"/>
            <a:ext cx="4115027" cy="1162392"/>
          </a:xfrm>
          <a:prstGeom prst="rect">
            <a:avLst/>
          </a:prstGeom>
        </p:spPr>
        <p:txBody>
          <a:bodyPr lIns="91227" tIns="45612" rIns="91227" bIns="45612"/>
          <a:lstStyle>
            <a:lvl1pPr marL="0" indent="0">
              <a:buNone/>
              <a:defRPr sz="1400"/>
            </a:lvl1pPr>
            <a:lvl2pPr marL="456102" indent="0">
              <a:buNone/>
              <a:defRPr sz="1200"/>
            </a:lvl2pPr>
            <a:lvl3pPr marL="912201" indent="0">
              <a:buNone/>
              <a:defRPr sz="1000"/>
            </a:lvl3pPr>
            <a:lvl4pPr marL="1368303" indent="0">
              <a:buNone/>
              <a:defRPr sz="900"/>
            </a:lvl4pPr>
            <a:lvl5pPr marL="1824400" indent="0">
              <a:buNone/>
              <a:defRPr sz="900"/>
            </a:lvl5pPr>
            <a:lvl6pPr marL="2280502" indent="0">
              <a:buNone/>
              <a:defRPr sz="900"/>
            </a:lvl6pPr>
            <a:lvl7pPr marL="2736603" indent="0">
              <a:buNone/>
              <a:defRPr sz="900"/>
            </a:lvl7pPr>
            <a:lvl8pPr marL="3192711" indent="0">
              <a:buNone/>
              <a:defRPr sz="900"/>
            </a:lvl8pPr>
            <a:lvl9pPr marL="3648804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/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589" y="396636"/>
            <a:ext cx="6173108" cy="1650736"/>
          </a:xfrm>
          <a:prstGeom prst="rect">
            <a:avLst/>
          </a:prstGeom>
        </p:spPr>
        <p:txBody>
          <a:bodyPr lIns="91227" tIns="45612" rIns="91227" bIns="45612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42589" y="2311094"/>
            <a:ext cx="6173108" cy="6536455"/>
          </a:xfrm>
          <a:prstGeom prst="rect">
            <a:avLst/>
          </a:prstGeom>
        </p:spPr>
        <p:txBody>
          <a:bodyPr vert="eaVert" lIns="91227" tIns="45612" rIns="91227" bIns="45612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4972440" y="396688"/>
            <a:ext cx="1543276" cy="8450849"/>
          </a:xfrm>
          <a:prstGeom prst="rect">
            <a:avLst/>
          </a:prstGeom>
        </p:spPr>
        <p:txBody>
          <a:bodyPr vert="eaVert" lIns="91227" tIns="45612" rIns="91227" bIns="45612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42590" y="396688"/>
            <a:ext cx="4520974" cy="8450849"/>
          </a:xfrm>
          <a:prstGeom prst="rect">
            <a:avLst/>
          </a:prstGeom>
        </p:spPr>
        <p:txBody>
          <a:bodyPr vert="eaVert" lIns="91227" tIns="45612" rIns="91227" bIns="45612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9" descr="fileview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9048" y="270537"/>
            <a:ext cx="6479930" cy="93633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589" y="396636"/>
            <a:ext cx="6173108" cy="1650736"/>
          </a:xfrm>
          <a:prstGeom prst="rect">
            <a:avLst/>
          </a:prstGeom>
        </p:spPr>
        <p:txBody>
          <a:bodyPr lIns="91227" tIns="45612" rIns="91227" bIns="45612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42589" y="2311094"/>
            <a:ext cx="6173108" cy="6536455"/>
          </a:xfrm>
          <a:prstGeom prst="rect">
            <a:avLst/>
          </a:prstGeom>
        </p:spPr>
        <p:txBody>
          <a:bodyPr lIns="91227" tIns="45612" rIns="91227" bIns="45612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589" y="396636"/>
            <a:ext cx="6173108" cy="1650736"/>
          </a:xfrm>
          <a:prstGeom prst="rect">
            <a:avLst/>
          </a:prstGeom>
        </p:spPr>
        <p:txBody>
          <a:bodyPr lIns="91227" tIns="45612" rIns="91227" bIns="45612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342510" y="2311094"/>
            <a:ext cx="3032125" cy="6536455"/>
          </a:xfrm>
          <a:prstGeom prst="rect">
            <a:avLst/>
          </a:prstGeom>
        </p:spPr>
        <p:txBody>
          <a:bodyPr lIns="91227" tIns="45612" rIns="91227" bIns="45612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83509" y="2311094"/>
            <a:ext cx="3032125" cy="6536455"/>
          </a:xfrm>
          <a:prstGeom prst="rect">
            <a:avLst/>
          </a:prstGeom>
        </p:spPr>
        <p:txBody>
          <a:bodyPr lIns="91227" tIns="45612" rIns="91227" bIns="45612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wipe dir="r"/>
  </p:transition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9" descr="fileview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9424" y="270537"/>
            <a:ext cx="6479268" cy="93633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그림 5" descr="하늘2.bmp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9534" y="284293"/>
            <a:ext cx="2296204" cy="46862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679" y="396636"/>
            <a:ext cx="6173108" cy="1650736"/>
          </a:xfrm>
          <a:prstGeom prst="rect">
            <a:avLst/>
          </a:prstGeom>
        </p:spPr>
        <p:txBody>
          <a:bodyPr lIns="91227" tIns="45612" rIns="91227" bIns="45612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42679" y="2311094"/>
            <a:ext cx="6173108" cy="6536455"/>
          </a:xfrm>
          <a:prstGeom prst="rect">
            <a:avLst/>
          </a:prstGeom>
        </p:spPr>
        <p:txBody>
          <a:bodyPr lIns="91227" tIns="45612" rIns="91227" bIns="45612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42036" y="6365825"/>
            <a:ext cx="5829527" cy="1967126"/>
          </a:xfrm>
          <a:prstGeom prst="rect">
            <a:avLst/>
          </a:prstGeom>
        </p:spPr>
        <p:txBody>
          <a:bodyPr lIns="91227" tIns="45612" rIns="91227" bIns="45612"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42036" y="4197913"/>
            <a:ext cx="5829527" cy="2166590"/>
          </a:xfrm>
          <a:prstGeom prst="rect">
            <a:avLst/>
          </a:prstGeom>
        </p:spPr>
        <p:txBody>
          <a:bodyPr lIns="91227" tIns="45612" rIns="91227" bIns="45612" anchor="b"/>
          <a:lstStyle>
            <a:lvl1pPr marL="0" indent="0">
              <a:buNone/>
              <a:defRPr sz="2000"/>
            </a:lvl1pPr>
            <a:lvl2pPr marL="456102" indent="0">
              <a:buNone/>
              <a:defRPr sz="1800"/>
            </a:lvl2pPr>
            <a:lvl3pPr marL="912201" indent="0">
              <a:buNone/>
              <a:defRPr sz="1600"/>
            </a:lvl3pPr>
            <a:lvl4pPr marL="1368303" indent="0">
              <a:buNone/>
              <a:defRPr sz="1400"/>
            </a:lvl4pPr>
            <a:lvl5pPr marL="1824400" indent="0">
              <a:buNone/>
              <a:defRPr sz="1400"/>
            </a:lvl5pPr>
            <a:lvl6pPr marL="2280502" indent="0">
              <a:buNone/>
              <a:defRPr sz="1400"/>
            </a:lvl6pPr>
            <a:lvl7pPr marL="2736603" indent="0">
              <a:buNone/>
              <a:defRPr sz="1400"/>
            </a:lvl7pPr>
            <a:lvl8pPr marL="3192711" indent="0">
              <a:buNone/>
              <a:defRPr sz="1400"/>
            </a:lvl8pPr>
            <a:lvl9pPr marL="3648804" indent="0">
              <a:buNone/>
              <a:defRPr sz="1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/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679" y="396636"/>
            <a:ext cx="6173108" cy="1650736"/>
          </a:xfrm>
          <a:prstGeom prst="rect">
            <a:avLst/>
          </a:prstGeom>
        </p:spPr>
        <p:txBody>
          <a:bodyPr lIns="91227" tIns="45612" rIns="91227" bIns="45612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342518" y="2311094"/>
            <a:ext cx="3032125" cy="6536455"/>
          </a:xfrm>
          <a:prstGeom prst="rect">
            <a:avLst/>
          </a:prstGeom>
        </p:spPr>
        <p:txBody>
          <a:bodyPr lIns="91227" tIns="45612" rIns="91227" bIns="45612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83530" y="2311094"/>
            <a:ext cx="3032125" cy="6536455"/>
          </a:xfrm>
          <a:prstGeom prst="rect">
            <a:avLst/>
          </a:prstGeom>
        </p:spPr>
        <p:txBody>
          <a:bodyPr lIns="91227" tIns="45612" rIns="91227" bIns="45612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679" y="396636"/>
            <a:ext cx="6173108" cy="1650736"/>
          </a:xfrm>
          <a:prstGeom prst="rect">
            <a:avLst/>
          </a:prstGeom>
        </p:spPr>
        <p:txBody>
          <a:bodyPr lIns="91227" tIns="45612" rIns="91227" bIns="45612"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462" y="2217030"/>
            <a:ext cx="3030991" cy="923953"/>
          </a:xfrm>
          <a:prstGeom prst="rect">
            <a:avLst/>
          </a:prstGeom>
        </p:spPr>
        <p:txBody>
          <a:bodyPr lIns="91227" tIns="45612" rIns="91227" bIns="45612" anchor="b"/>
          <a:lstStyle>
            <a:lvl1pPr marL="0" indent="0">
              <a:buNone/>
              <a:defRPr sz="2400" b="1"/>
            </a:lvl1pPr>
            <a:lvl2pPr marL="456102" indent="0">
              <a:buNone/>
              <a:defRPr sz="2000" b="1"/>
            </a:lvl2pPr>
            <a:lvl3pPr marL="912201" indent="0">
              <a:buNone/>
              <a:defRPr sz="1800" b="1"/>
            </a:lvl3pPr>
            <a:lvl4pPr marL="1368303" indent="0">
              <a:buNone/>
              <a:defRPr sz="1600" b="1"/>
            </a:lvl4pPr>
            <a:lvl5pPr marL="1824400" indent="0">
              <a:buNone/>
              <a:defRPr sz="1600" b="1"/>
            </a:lvl5pPr>
            <a:lvl6pPr marL="2280502" indent="0">
              <a:buNone/>
              <a:defRPr sz="1600" b="1"/>
            </a:lvl6pPr>
            <a:lvl7pPr marL="2736603" indent="0">
              <a:buNone/>
              <a:defRPr sz="1600" b="1"/>
            </a:lvl7pPr>
            <a:lvl8pPr marL="3192711" indent="0">
              <a:buNone/>
              <a:defRPr sz="1600" b="1"/>
            </a:lvl8pPr>
            <a:lvl9pPr marL="3648804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2462" y="3140983"/>
            <a:ext cx="3030991" cy="5706502"/>
          </a:xfrm>
          <a:prstGeom prst="rect">
            <a:avLst/>
          </a:prstGeom>
        </p:spPr>
        <p:txBody>
          <a:bodyPr lIns="91227" tIns="45612" rIns="91227" bIns="45612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483530" y="2217030"/>
            <a:ext cx="3032125" cy="923953"/>
          </a:xfrm>
          <a:prstGeom prst="rect">
            <a:avLst/>
          </a:prstGeom>
        </p:spPr>
        <p:txBody>
          <a:bodyPr lIns="91227" tIns="45612" rIns="91227" bIns="45612" anchor="b"/>
          <a:lstStyle>
            <a:lvl1pPr marL="0" indent="0">
              <a:buNone/>
              <a:defRPr sz="2400" b="1"/>
            </a:lvl1pPr>
            <a:lvl2pPr marL="456102" indent="0">
              <a:buNone/>
              <a:defRPr sz="2000" b="1"/>
            </a:lvl2pPr>
            <a:lvl3pPr marL="912201" indent="0">
              <a:buNone/>
              <a:defRPr sz="1800" b="1"/>
            </a:lvl3pPr>
            <a:lvl4pPr marL="1368303" indent="0">
              <a:buNone/>
              <a:defRPr sz="1600" b="1"/>
            </a:lvl4pPr>
            <a:lvl5pPr marL="1824400" indent="0">
              <a:buNone/>
              <a:defRPr sz="1600" b="1"/>
            </a:lvl5pPr>
            <a:lvl6pPr marL="2280502" indent="0">
              <a:buNone/>
              <a:defRPr sz="1600" b="1"/>
            </a:lvl6pPr>
            <a:lvl7pPr marL="2736603" indent="0">
              <a:buNone/>
              <a:defRPr sz="1600" b="1"/>
            </a:lvl7pPr>
            <a:lvl8pPr marL="3192711" indent="0">
              <a:buNone/>
              <a:defRPr sz="1600" b="1"/>
            </a:lvl8pPr>
            <a:lvl9pPr marL="3648804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483530" y="3140983"/>
            <a:ext cx="3032125" cy="5706502"/>
          </a:xfrm>
          <a:prstGeom prst="rect">
            <a:avLst/>
          </a:prstGeom>
        </p:spPr>
        <p:txBody>
          <a:bodyPr lIns="91227" tIns="45612" rIns="91227" bIns="45612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679" y="396636"/>
            <a:ext cx="6173108" cy="1650736"/>
          </a:xfrm>
          <a:prstGeom prst="rect">
            <a:avLst/>
          </a:prstGeom>
        </p:spPr>
        <p:txBody>
          <a:bodyPr lIns="91227" tIns="45612" rIns="91227" bIns="45612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709" y="394342"/>
            <a:ext cx="2256518" cy="1678248"/>
          </a:xfrm>
          <a:prstGeom prst="rect">
            <a:avLst/>
          </a:prstGeom>
        </p:spPr>
        <p:txBody>
          <a:bodyPr lIns="91227" tIns="45612" rIns="91227" bIns="45612"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681791" y="394511"/>
            <a:ext cx="3833813" cy="8453142"/>
          </a:xfrm>
          <a:prstGeom prst="rect">
            <a:avLst/>
          </a:prstGeom>
        </p:spPr>
        <p:txBody>
          <a:bodyPr lIns="91227" tIns="45612" rIns="91227" bIns="45612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42709" y="2072607"/>
            <a:ext cx="2256518" cy="6774894"/>
          </a:xfrm>
          <a:prstGeom prst="rect">
            <a:avLst/>
          </a:prstGeom>
        </p:spPr>
        <p:txBody>
          <a:bodyPr lIns="91227" tIns="45612" rIns="91227" bIns="45612"/>
          <a:lstStyle>
            <a:lvl1pPr marL="0" indent="0">
              <a:buNone/>
              <a:defRPr sz="1400"/>
            </a:lvl1pPr>
            <a:lvl2pPr marL="456102" indent="0">
              <a:buNone/>
              <a:defRPr sz="1200"/>
            </a:lvl2pPr>
            <a:lvl3pPr marL="912201" indent="0">
              <a:buNone/>
              <a:defRPr sz="1000"/>
            </a:lvl3pPr>
            <a:lvl4pPr marL="1368303" indent="0">
              <a:buNone/>
              <a:defRPr sz="900"/>
            </a:lvl4pPr>
            <a:lvl5pPr marL="1824400" indent="0">
              <a:buNone/>
              <a:defRPr sz="900"/>
            </a:lvl5pPr>
            <a:lvl6pPr marL="2280502" indent="0">
              <a:buNone/>
              <a:defRPr sz="900"/>
            </a:lvl6pPr>
            <a:lvl7pPr marL="2736603" indent="0">
              <a:buNone/>
              <a:defRPr sz="900"/>
            </a:lvl7pPr>
            <a:lvl8pPr marL="3192711" indent="0">
              <a:buNone/>
              <a:defRPr sz="900"/>
            </a:lvl8pPr>
            <a:lvl9pPr marL="3648804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/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43964" y="6933091"/>
            <a:ext cx="4115027" cy="818490"/>
          </a:xfrm>
          <a:prstGeom prst="rect">
            <a:avLst/>
          </a:prstGeom>
        </p:spPr>
        <p:txBody>
          <a:bodyPr lIns="91227" tIns="45612" rIns="91227" bIns="45612"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343964" y="884978"/>
            <a:ext cx="4115027" cy="5942648"/>
          </a:xfrm>
          <a:prstGeom prst="rect">
            <a:avLst/>
          </a:prstGeom>
        </p:spPr>
        <p:txBody>
          <a:bodyPr lIns="91227" tIns="45612" rIns="91227" bIns="45612"/>
          <a:lstStyle>
            <a:lvl1pPr marL="0" indent="0">
              <a:buNone/>
              <a:defRPr sz="3200"/>
            </a:lvl1pPr>
            <a:lvl2pPr marL="456102" indent="0">
              <a:buNone/>
              <a:defRPr sz="2800"/>
            </a:lvl2pPr>
            <a:lvl3pPr marL="912201" indent="0">
              <a:buNone/>
              <a:defRPr sz="2400"/>
            </a:lvl3pPr>
            <a:lvl4pPr marL="1368303" indent="0">
              <a:buNone/>
              <a:defRPr sz="2000"/>
            </a:lvl4pPr>
            <a:lvl5pPr marL="1824400" indent="0">
              <a:buNone/>
              <a:defRPr sz="2000"/>
            </a:lvl5pPr>
            <a:lvl6pPr marL="2280502" indent="0">
              <a:buNone/>
              <a:defRPr sz="2000"/>
            </a:lvl6pPr>
            <a:lvl7pPr marL="2736603" indent="0">
              <a:buNone/>
              <a:defRPr sz="2000"/>
            </a:lvl7pPr>
            <a:lvl8pPr marL="3192711" indent="0">
              <a:buNone/>
              <a:defRPr sz="2000"/>
            </a:lvl8pPr>
            <a:lvl9pPr marL="3648804" indent="0">
              <a:buNone/>
              <a:defRPr sz="2000"/>
            </a:lvl9pPr>
          </a:lstStyle>
          <a:p>
            <a:pPr lvl="0"/>
            <a:endParaRPr lang="ko-KR" altLang="en-US" noProof="0" smtClean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343964" y="7751581"/>
            <a:ext cx="4115027" cy="1162392"/>
          </a:xfrm>
          <a:prstGeom prst="rect">
            <a:avLst/>
          </a:prstGeom>
        </p:spPr>
        <p:txBody>
          <a:bodyPr lIns="91227" tIns="45612" rIns="91227" bIns="45612"/>
          <a:lstStyle>
            <a:lvl1pPr marL="0" indent="0">
              <a:buNone/>
              <a:defRPr sz="1400"/>
            </a:lvl1pPr>
            <a:lvl2pPr marL="456102" indent="0">
              <a:buNone/>
              <a:defRPr sz="1200"/>
            </a:lvl2pPr>
            <a:lvl3pPr marL="912201" indent="0">
              <a:buNone/>
              <a:defRPr sz="1000"/>
            </a:lvl3pPr>
            <a:lvl4pPr marL="1368303" indent="0">
              <a:buNone/>
              <a:defRPr sz="900"/>
            </a:lvl4pPr>
            <a:lvl5pPr marL="1824400" indent="0">
              <a:buNone/>
              <a:defRPr sz="900"/>
            </a:lvl5pPr>
            <a:lvl6pPr marL="2280502" indent="0">
              <a:buNone/>
              <a:defRPr sz="900"/>
            </a:lvl6pPr>
            <a:lvl7pPr marL="2736603" indent="0">
              <a:buNone/>
              <a:defRPr sz="900"/>
            </a:lvl7pPr>
            <a:lvl8pPr marL="3192711" indent="0">
              <a:buNone/>
              <a:defRPr sz="900"/>
            </a:lvl8pPr>
            <a:lvl9pPr marL="3648804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/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679" y="396636"/>
            <a:ext cx="6173108" cy="1650736"/>
          </a:xfrm>
          <a:prstGeom prst="rect">
            <a:avLst/>
          </a:prstGeom>
        </p:spPr>
        <p:txBody>
          <a:bodyPr lIns="91227" tIns="45612" rIns="91227" bIns="45612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42679" y="2311094"/>
            <a:ext cx="6173108" cy="6536455"/>
          </a:xfrm>
          <a:prstGeom prst="rect">
            <a:avLst/>
          </a:prstGeom>
        </p:spPr>
        <p:txBody>
          <a:bodyPr vert="eaVert" lIns="91227" tIns="45612" rIns="91227" bIns="45612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4972533" y="396779"/>
            <a:ext cx="1543276" cy="8450849"/>
          </a:xfrm>
          <a:prstGeom prst="rect">
            <a:avLst/>
          </a:prstGeom>
        </p:spPr>
        <p:txBody>
          <a:bodyPr vert="eaVert" lIns="91227" tIns="45612" rIns="91227" bIns="45612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42680" y="396779"/>
            <a:ext cx="4520974" cy="8450849"/>
          </a:xfrm>
          <a:prstGeom prst="rect">
            <a:avLst/>
          </a:prstGeom>
        </p:spPr>
        <p:txBody>
          <a:bodyPr vert="eaVert" lIns="91227" tIns="45612" rIns="91227" bIns="45612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/>
          </p:nvPr>
        </p:nvSpPr>
        <p:spPr>
          <a:xfrm>
            <a:off x="342679" y="396779"/>
            <a:ext cx="6173108" cy="8450849"/>
          </a:xfrm>
          <a:prstGeom prst="rect">
            <a:avLst/>
          </a:prstGeom>
        </p:spPr>
        <p:txBody>
          <a:bodyPr lIns="91227" tIns="45612" rIns="91227" bIns="45612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제목, 내용 및 내용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679" y="396636"/>
            <a:ext cx="6173108" cy="1650736"/>
          </a:xfrm>
          <a:prstGeom prst="rect">
            <a:avLst/>
          </a:prstGeom>
        </p:spPr>
        <p:txBody>
          <a:bodyPr lIns="91227" tIns="45612" rIns="91227" bIns="45612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342518" y="2311094"/>
            <a:ext cx="3032125" cy="6536455"/>
          </a:xfrm>
          <a:prstGeom prst="rect">
            <a:avLst/>
          </a:prstGeom>
        </p:spPr>
        <p:txBody>
          <a:bodyPr lIns="91227" tIns="45612" rIns="91227" bIns="45612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quarter" idx="2"/>
          </p:nvPr>
        </p:nvSpPr>
        <p:spPr>
          <a:xfrm>
            <a:off x="3483530" y="2311030"/>
            <a:ext cx="3032125" cy="3157032"/>
          </a:xfrm>
          <a:prstGeom prst="rect">
            <a:avLst/>
          </a:prstGeom>
        </p:spPr>
        <p:txBody>
          <a:bodyPr lIns="91227" tIns="45612" rIns="91227" bIns="45612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내용 개체 틀 4"/>
          <p:cNvSpPr>
            <a:spLocks noGrp="1"/>
          </p:cNvSpPr>
          <p:nvPr>
            <p:ph sz="quarter" idx="3"/>
          </p:nvPr>
        </p:nvSpPr>
        <p:spPr>
          <a:xfrm>
            <a:off x="3483530" y="5688291"/>
            <a:ext cx="3032125" cy="3159324"/>
          </a:xfrm>
          <a:prstGeom prst="rect">
            <a:avLst/>
          </a:prstGeom>
        </p:spPr>
        <p:txBody>
          <a:bodyPr lIns="91227" tIns="45612" rIns="91227" bIns="45612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0" y="4071814"/>
            <a:ext cx="6863670" cy="130684"/>
          </a:xfrm>
          <a:prstGeom prst="rect">
            <a:avLst/>
          </a:prstGeom>
          <a:gradFill rotWithShape="1">
            <a:gsLst>
              <a:gs pos="0">
                <a:schemeClr val="tx1">
                  <a:gamma/>
                  <a:tint val="0"/>
                  <a:invGamma/>
                </a:schemeClr>
              </a:gs>
              <a:gs pos="100000">
                <a:schemeClr val="tx1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lIns="91227" tIns="45612" rIns="91227" bIns="45612" anchor="ctr"/>
          <a:lstStyle/>
          <a:p>
            <a:pPr algn="ctr">
              <a:lnSpc>
                <a:spcPct val="80000"/>
              </a:lnSpc>
              <a:spcBef>
                <a:spcPct val="20000"/>
              </a:spcBef>
              <a:buFont typeface="Wingdings" pitchFamily="2" charset="2"/>
              <a:buNone/>
              <a:defRPr/>
            </a:pPr>
            <a:endParaRPr lang="ko-KR" altLang="en-US" sz="1400" b="0" dirty="0"/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168" y="0"/>
            <a:ext cx="6845528" cy="4071814"/>
          </a:xfrm>
          <a:prstGeom prst="rect">
            <a:avLst/>
          </a:prstGeom>
          <a:gradFill rotWithShape="1">
            <a:gsLst>
              <a:gs pos="0">
                <a:srgbClr val="C0C0C0">
                  <a:gamma/>
                  <a:shade val="46275"/>
                  <a:invGamma/>
                </a:srgbClr>
              </a:gs>
              <a:gs pos="100000">
                <a:srgbClr val="C0C0C0"/>
              </a:gs>
            </a:gsLst>
            <a:lin ang="5400000" scaled="1"/>
          </a:gradFill>
          <a:ln w="12700">
            <a:noFill/>
            <a:miter lim="800000"/>
            <a:headEnd/>
            <a:tailEnd/>
          </a:ln>
          <a:effectLst/>
        </p:spPr>
        <p:txBody>
          <a:bodyPr wrap="none" lIns="91227" tIns="45612" rIns="91227" bIns="45612" anchor="ctr"/>
          <a:lstStyle/>
          <a:p>
            <a:pPr algn="ctr" eaLnBrk="0" latinLnBrk="0" hangingPunct="0">
              <a:defRPr/>
            </a:pPr>
            <a:endParaRPr kumimoji="0" lang="en-GB" altLang="en-US" sz="1200" b="0" dirty="0">
              <a:solidFill>
                <a:srgbClr val="000099"/>
              </a:solidFill>
              <a:latin typeface="Verdana" pitchFamily="34" charset="0"/>
              <a:ea typeface="굴림" pitchFamily="50" charset="-127"/>
            </a:endParaRPr>
          </a:p>
        </p:txBody>
      </p:sp>
      <p:sp>
        <p:nvSpPr>
          <p:cNvPr id="3092482" name="Rectangle 2"/>
          <p:cNvSpPr>
            <a:spLocks noGrp="1" noChangeArrowheads="1"/>
          </p:cNvSpPr>
          <p:nvPr>
            <p:ph type="subTitle" idx="1"/>
          </p:nvPr>
        </p:nvSpPr>
        <p:spPr bwMode="auto">
          <a:xfrm>
            <a:off x="1698643" y="6658770"/>
            <a:ext cx="4953000" cy="385020"/>
          </a:xfrm>
          <a:prstGeom prst="rect">
            <a:avLst/>
          </a:prstGeom>
          <a:noFill/>
          <a:ln w="12700">
            <a:miter lim="800000"/>
            <a:headEnd/>
            <a:tailEnd/>
          </a:ln>
        </p:spPr>
        <p:txBody>
          <a:bodyPr vert="horz" wrap="square" lIns="87101" tIns="44344" rIns="87101" bIns="44344" numCol="1" anchor="t" anchorCtr="0" compatLnSpc="1">
            <a:prstTxWarp prst="textNoShape">
              <a:avLst/>
            </a:prstTxWarp>
            <a:spAutoFit/>
          </a:bodyPr>
          <a:lstStyle>
            <a:lvl1pPr marL="0" indent="0">
              <a:buFont typeface="Wingdings" pitchFamily="2" charset="2"/>
              <a:buNone/>
              <a:defRPr sz="1600" b="1"/>
            </a:lvl1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3092483" name="Rectangle 3"/>
          <p:cNvSpPr>
            <a:spLocks noGrp="1" noChangeArrowheads="1"/>
          </p:cNvSpPr>
          <p:nvPr>
            <p:ph type="ctrTitle"/>
          </p:nvPr>
        </p:nvSpPr>
        <p:spPr bwMode="auto">
          <a:xfrm>
            <a:off x="435521" y="2230786"/>
            <a:ext cx="5182053" cy="1290783"/>
          </a:xfrm>
          <a:prstGeom prst="rect">
            <a:avLst/>
          </a:prstGeom>
          <a:noFill/>
          <a:ln w="12700">
            <a:miter lim="800000"/>
            <a:headEnd/>
            <a:tailEnd/>
          </a:ln>
        </p:spPr>
        <p:txBody>
          <a:bodyPr vert="horz" wrap="square" lIns="87101" tIns="44344" rIns="87101" bIns="44344" numCol="1" anchor="b" anchorCtr="0" compatLnSpc="1">
            <a:prstTxWarp prst="textNoShape">
              <a:avLst/>
            </a:prstTxWarp>
          </a:bodyPr>
          <a:lstStyle>
            <a:lvl1pPr>
              <a:defRPr sz="2400"/>
            </a:lvl1pPr>
          </a:lstStyle>
          <a:p>
            <a:r>
              <a:rPr lang="ko-KR" altLang="en-US"/>
              <a:t>마스터스 제목 스타일 편집</a:t>
            </a:r>
          </a:p>
        </p:txBody>
      </p:sp>
    </p:spTree>
  </p:cSld>
  <p:clrMapOvr>
    <a:masterClrMapping/>
  </p:clrMapOvr>
  <p:transition>
    <p:wipe dir="r"/>
  </p:transition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679" y="396636"/>
            <a:ext cx="6173108" cy="1650736"/>
          </a:xfrm>
          <a:prstGeom prst="rect">
            <a:avLst/>
          </a:prstGeom>
        </p:spPr>
        <p:txBody>
          <a:bodyPr lIns="91227" tIns="45612" rIns="91227" bIns="45612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42679" y="2311094"/>
            <a:ext cx="6173108" cy="6536455"/>
          </a:xfrm>
          <a:prstGeom prst="rect">
            <a:avLst/>
          </a:prstGeom>
        </p:spPr>
        <p:txBody>
          <a:bodyPr lIns="91227" tIns="45612" rIns="91227" bIns="45612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42036" y="6365929"/>
            <a:ext cx="5829527" cy="1967126"/>
          </a:xfrm>
          <a:prstGeom prst="rect">
            <a:avLst/>
          </a:prstGeom>
        </p:spPr>
        <p:txBody>
          <a:bodyPr lIns="91227" tIns="45612" rIns="91227" bIns="45612"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42036" y="4197913"/>
            <a:ext cx="5829527" cy="2166590"/>
          </a:xfrm>
          <a:prstGeom prst="rect">
            <a:avLst/>
          </a:prstGeom>
        </p:spPr>
        <p:txBody>
          <a:bodyPr lIns="91227" tIns="45612" rIns="91227" bIns="45612" anchor="b"/>
          <a:lstStyle>
            <a:lvl1pPr marL="0" indent="0">
              <a:buNone/>
              <a:defRPr sz="2000"/>
            </a:lvl1pPr>
            <a:lvl2pPr marL="456102" indent="0">
              <a:buNone/>
              <a:defRPr sz="1800"/>
            </a:lvl2pPr>
            <a:lvl3pPr marL="912201" indent="0">
              <a:buNone/>
              <a:defRPr sz="1600"/>
            </a:lvl3pPr>
            <a:lvl4pPr marL="1368303" indent="0">
              <a:buNone/>
              <a:defRPr sz="1400"/>
            </a:lvl4pPr>
            <a:lvl5pPr marL="1824400" indent="0">
              <a:buNone/>
              <a:defRPr sz="1400"/>
            </a:lvl5pPr>
            <a:lvl6pPr marL="2280502" indent="0">
              <a:buNone/>
              <a:defRPr sz="1400"/>
            </a:lvl6pPr>
            <a:lvl7pPr marL="2736603" indent="0">
              <a:buNone/>
              <a:defRPr sz="1400"/>
            </a:lvl7pPr>
            <a:lvl8pPr marL="3192711" indent="0">
              <a:buNone/>
              <a:defRPr sz="1400"/>
            </a:lvl8pPr>
            <a:lvl9pPr marL="3648804" indent="0">
              <a:buNone/>
              <a:defRPr sz="1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>
    <p:wipe dir="r"/>
  </p:transition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679" y="396636"/>
            <a:ext cx="6173108" cy="1650736"/>
          </a:xfrm>
          <a:prstGeom prst="rect">
            <a:avLst/>
          </a:prstGeom>
        </p:spPr>
        <p:txBody>
          <a:bodyPr lIns="91227" tIns="45612" rIns="91227" bIns="45612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342530" y="2311094"/>
            <a:ext cx="3032125" cy="6536455"/>
          </a:xfrm>
          <a:prstGeom prst="rect">
            <a:avLst/>
          </a:prstGeom>
        </p:spPr>
        <p:txBody>
          <a:bodyPr lIns="91227" tIns="45612" rIns="91227" bIns="45612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83530" y="2311094"/>
            <a:ext cx="3032125" cy="6536455"/>
          </a:xfrm>
          <a:prstGeom prst="rect">
            <a:avLst/>
          </a:prstGeom>
        </p:spPr>
        <p:txBody>
          <a:bodyPr lIns="91227" tIns="45612" rIns="91227" bIns="45612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679" y="396636"/>
            <a:ext cx="6173108" cy="1650736"/>
          </a:xfrm>
          <a:prstGeom prst="rect">
            <a:avLst/>
          </a:prstGeom>
        </p:spPr>
        <p:txBody>
          <a:bodyPr lIns="91227" tIns="45612" rIns="91227" bIns="45612"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462" y="2217030"/>
            <a:ext cx="3030991" cy="923953"/>
          </a:xfrm>
          <a:prstGeom prst="rect">
            <a:avLst/>
          </a:prstGeom>
        </p:spPr>
        <p:txBody>
          <a:bodyPr lIns="91227" tIns="45612" rIns="91227" bIns="45612" anchor="b"/>
          <a:lstStyle>
            <a:lvl1pPr marL="0" indent="0">
              <a:buNone/>
              <a:defRPr sz="2400" b="1"/>
            </a:lvl1pPr>
            <a:lvl2pPr marL="456102" indent="0">
              <a:buNone/>
              <a:defRPr sz="2000" b="1"/>
            </a:lvl2pPr>
            <a:lvl3pPr marL="912201" indent="0">
              <a:buNone/>
              <a:defRPr sz="1800" b="1"/>
            </a:lvl3pPr>
            <a:lvl4pPr marL="1368303" indent="0">
              <a:buNone/>
              <a:defRPr sz="1600" b="1"/>
            </a:lvl4pPr>
            <a:lvl5pPr marL="1824400" indent="0">
              <a:buNone/>
              <a:defRPr sz="1600" b="1"/>
            </a:lvl5pPr>
            <a:lvl6pPr marL="2280502" indent="0">
              <a:buNone/>
              <a:defRPr sz="1600" b="1"/>
            </a:lvl6pPr>
            <a:lvl7pPr marL="2736603" indent="0">
              <a:buNone/>
              <a:defRPr sz="1600" b="1"/>
            </a:lvl7pPr>
            <a:lvl8pPr marL="3192711" indent="0">
              <a:buNone/>
              <a:defRPr sz="1600" b="1"/>
            </a:lvl8pPr>
            <a:lvl9pPr marL="3648804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2462" y="3140983"/>
            <a:ext cx="3030991" cy="5706502"/>
          </a:xfrm>
          <a:prstGeom prst="rect">
            <a:avLst/>
          </a:prstGeom>
        </p:spPr>
        <p:txBody>
          <a:bodyPr lIns="91227" tIns="45612" rIns="91227" bIns="45612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483530" y="2217030"/>
            <a:ext cx="3032125" cy="923953"/>
          </a:xfrm>
          <a:prstGeom prst="rect">
            <a:avLst/>
          </a:prstGeom>
        </p:spPr>
        <p:txBody>
          <a:bodyPr lIns="91227" tIns="45612" rIns="91227" bIns="45612" anchor="b"/>
          <a:lstStyle>
            <a:lvl1pPr marL="0" indent="0">
              <a:buNone/>
              <a:defRPr sz="2400" b="1"/>
            </a:lvl1pPr>
            <a:lvl2pPr marL="456102" indent="0">
              <a:buNone/>
              <a:defRPr sz="2000" b="1"/>
            </a:lvl2pPr>
            <a:lvl3pPr marL="912201" indent="0">
              <a:buNone/>
              <a:defRPr sz="1800" b="1"/>
            </a:lvl3pPr>
            <a:lvl4pPr marL="1368303" indent="0">
              <a:buNone/>
              <a:defRPr sz="1600" b="1"/>
            </a:lvl4pPr>
            <a:lvl5pPr marL="1824400" indent="0">
              <a:buNone/>
              <a:defRPr sz="1600" b="1"/>
            </a:lvl5pPr>
            <a:lvl6pPr marL="2280502" indent="0">
              <a:buNone/>
              <a:defRPr sz="1600" b="1"/>
            </a:lvl6pPr>
            <a:lvl7pPr marL="2736603" indent="0">
              <a:buNone/>
              <a:defRPr sz="1600" b="1"/>
            </a:lvl7pPr>
            <a:lvl8pPr marL="3192711" indent="0">
              <a:buNone/>
              <a:defRPr sz="1600" b="1"/>
            </a:lvl8pPr>
            <a:lvl9pPr marL="3648804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483530" y="3140983"/>
            <a:ext cx="3032125" cy="5706502"/>
          </a:xfrm>
          <a:prstGeom prst="rect">
            <a:avLst/>
          </a:prstGeom>
        </p:spPr>
        <p:txBody>
          <a:bodyPr lIns="91227" tIns="45612" rIns="91227" bIns="45612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679" y="396636"/>
            <a:ext cx="6173108" cy="1650736"/>
          </a:xfrm>
          <a:prstGeom prst="rect">
            <a:avLst/>
          </a:prstGeom>
        </p:spPr>
        <p:txBody>
          <a:bodyPr lIns="91227" tIns="45612" rIns="91227" bIns="45612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wipe dir="r"/>
  </p:transition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753" y="394342"/>
            <a:ext cx="2256518" cy="1678248"/>
          </a:xfrm>
          <a:prstGeom prst="rect">
            <a:avLst/>
          </a:prstGeom>
        </p:spPr>
        <p:txBody>
          <a:bodyPr lIns="91227" tIns="45612" rIns="91227" bIns="45612"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681757" y="394524"/>
            <a:ext cx="3833813" cy="8453142"/>
          </a:xfrm>
          <a:prstGeom prst="rect">
            <a:avLst/>
          </a:prstGeom>
        </p:spPr>
        <p:txBody>
          <a:bodyPr lIns="91227" tIns="45612" rIns="91227" bIns="45612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42753" y="2072607"/>
            <a:ext cx="2256518" cy="6774894"/>
          </a:xfrm>
          <a:prstGeom prst="rect">
            <a:avLst/>
          </a:prstGeom>
        </p:spPr>
        <p:txBody>
          <a:bodyPr lIns="91227" tIns="45612" rIns="91227" bIns="45612"/>
          <a:lstStyle>
            <a:lvl1pPr marL="0" indent="0">
              <a:buNone/>
              <a:defRPr sz="1400"/>
            </a:lvl1pPr>
            <a:lvl2pPr marL="456102" indent="0">
              <a:buNone/>
              <a:defRPr sz="1200"/>
            </a:lvl2pPr>
            <a:lvl3pPr marL="912201" indent="0">
              <a:buNone/>
              <a:defRPr sz="1000"/>
            </a:lvl3pPr>
            <a:lvl4pPr marL="1368303" indent="0">
              <a:buNone/>
              <a:defRPr sz="900"/>
            </a:lvl4pPr>
            <a:lvl5pPr marL="1824400" indent="0">
              <a:buNone/>
              <a:defRPr sz="900"/>
            </a:lvl5pPr>
            <a:lvl6pPr marL="2280502" indent="0">
              <a:buNone/>
              <a:defRPr sz="900"/>
            </a:lvl6pPr>
            <a:lvl7pPr marL="2736603" indent="0">
              <a:buNone/>
              <a:defRPr sz="900"/>
            </a:lvl7pPr>
            <a:lvl8pPr marL="3192711" indent="0">
              <a:buNone/>
              <a:defRPr sz="900"/>
            </a:lvl8pPr>
            <a:lvl9pPr marL="3648804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>
    <p:wipe dir="r"/>
  </p:transition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44008" y="6933091"/>
            <a:ext cx="4115027" cy="818490"/>
          </a:xfrm>
          <a:prstGeom prst="rect">
            <a:avLst/>
          </a:prstGeom>
        </p:spPr>
        <p:txBody>
          <a:bodyPr lIns="91227" tIns="45612" rIns="91227" bIns="45612"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344008" y="884978"/>
            <a:ext cx="4115027" cy="5942648"/>
          </a:xfrm>
          <a:prstGeom prst="rect">
            <a:avLst/>
          </a:prstGeom>
        </p:spPr>
        <p:txBody>
          <a:bodyPr lIns="91227" tIns="45612" rIns="91227" bIns="45612"/>
          <a:lstStyle>
            <a:lvl1pPr marL="0" indent="0">
              <a:buNone/>
              <a:defRPr sz="3200"/>
            </a:lvl1pPr>
            <a:lvl2pPr marL="456102" indent="0">
              <a:buNone/>
              <a:defRPr sz="2800"/>
            </a:lvl2pPr>
            <a:lvl3pPr marL="912201" indent="0">
              <a:buNone/>
              <a:defRPr sz="2400"/>
            </a:lvl3pPr>
            <a:lvl4pPr marL="1368303" indent="0">
              <a:buNone/>
              <a:defRPr sz="2000"/>
            </a:lvl4pPr>
            <a:lvl5pPr marL="1824400" indent="0">
              <a:buNone/>
              <a:defRPr sz="2000"/>
            </a:lvl5pPr>
            <a:lvl6pPr marL="2280502" indent="0">
              <a:buNone/>
              <a:defRPr sz="2000"/>
            </a:lvl6pPr>
            <a:lvl7pPr marL="2736603" indent="0">
              <a:buNone/>
              <a:defRPr sz="2000"/>
            </a:lvl7pPr>
            <a:lvl8pPr marL="3192711" indent="0">
              <a:buNone/>
              <a:defRPr sz="2000"/>
            </a:lvl8pPr>
            <a:lvl9pPr marL="3648804" indent="0">
              <a:buNone/>
              <a:defRPr sz="2000"/>
            </a:lvl9pPr>
          </a:lstStyle>
          <a:p>
            <a:pPr lvl="0"/>
            <a:endParaRPr lang="ko-KR" altLang="en-US" noProof="0" smtClean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344008" y="7751581"/>
            <a:ext cx="4115027" cy="1162392"/>
          </a:xfrm>
          <a:prstGeom prst="rect">
            <a:avLst/>
          </a:prstGeom>
        </p:spPr>
        <p:txBody>
          <a:bodyPr lIns="91227" tIns="45612" rIns="91227" bIns="45612"/>
          <a:lstStyle>
            <a:lvl1pPr marL="0" indent="0">
              <a:buNone/>
              <a:defRPr sz="1400"/>
            </a:lvl1pPr>
            <a:lvl2pPr marL="456102" indent="0">
              <a:buNone/>
              <a:defRPr sz="1200"/>
            </a:lvl2pPr>
            <a:lvl3pPr marL="912201" indent="0">
              <a:buNone/>
              <a:defRPr sz="1000"/>
            </a:lvl3pPr>
            <a:lvl4pPr marL="1368303" indent="0">
              <a:buNone/>
              <a:defRPr sz="900"/>
            </a:lvl4pPr>
            <a:lvl5pPr marL="1824400" indent="0">
              <a:buNone/>
              <a:defRPr sz="900"/>
            </a:lvl5pPr>
            <a:lvl6pPr marL="2280502" indent="0">
              <a:buNone/>
              <a:defRPr sz="900"/>
            </a:lvl6pPr>
            <a:lvl7pPr marL="2736603" indent="0">
              <a:buNone/>
              <a:defRPr sz="900"/>
            </a:lvl7pPr>
            <a:lvl8pPr marL="3192711" indent="0">
              <a:buNone/>
              <a:defRPr sz="900"/>
            </a:lvl8pPr>
            <a:lvl9pPr marL="3648804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>
    <p:wipe dir="r"/>
  </p:transition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679" y="396636"/>
            <a:ext cx="6173108" cy="1650736"/>
          </a:xfrm>
          <a:prstGeom prst="rect">
            <a:avLst/>
          </a:prstGeom>
        </p:spPr>
        <p:txBody>
          <a:bodyPr lIns="91227" tIns="45612" rIns="91227" bIns="45612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42679" y="2311094"/>
            <a:ext cx="6173108" cy="6536455"/>
          </a:xfrm>
          <a:prstGeom prst="rect">
            <a:avLst/>
          </a:prstGeom>
        </p:spPr>
        <p:txBody>
          <a:bodyPr vert="eaVert" lIns="91227" tIns="45612" rIns="91227" bIns="45612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4972553" y="396779"/>
            <a:ext cx="1543276" cy="8450849"/>
          </a:xfrm>
          <a:prstGeom prst="rect">
            <a:avLst/>
          </a:prstGeom>
        </p:spPr>
        <p:txBody>
          <a:bodyPr vert="eaVert" lIns="91227" tIns="45612" rIns="91227" bIns="45612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42680" y="396779"/>
            <a:ext cx="4520974" cy="8450849"/>
          </a:xfrm>
          <a:prstGeom prst="rect">
            <a:avLst/>
          </a:prstGeom>
        </p:spPr>
        <p:txBody>
          <a:bodyPr vert="eaVert" lIns="91227" tIns="45612" rIns="91227" bIns="45612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9" descr="fileview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9048" y="270537"/>
            <a:ext cx="6479930" cy="93633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589" y="396636"/>
            <a:ext cx="6173108" cy="1650736"/>
          </a:xfrm>
          <a:prstGeom prst="rect">
            <a:avLst/>
          </a:prstGeom>
        </p:spPr>
        <p:txBody>
          <a:bodyPr lIns="91227" tIns="45612" rIns="91227" bIns="45612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42589" y="2311094"/>
            <a:ext cx="6173108" cy="6536455"/>
          </a:xfrm>
          <a:prstGeom prst="rect">
            <a:avLst/>
          </a:prstGeom>
        </p:spPr>
        <p:txBody>
          <a:bodyPr lIns="91227" tIns="45612" rIns="91227" bIns="45612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42036" y="6365340"/>
            <a:ext cx="5829527" cy="1967126"/>
          </a:xfrm>
          <a:prstGeom prst="rect">
            <a:avLst/>
          </a:prstGeom>
        </p:spPr>
        <p:txBody>
          <a:bodyPr lIns="91227" tIns="45612" rIns="91227" bIns="45612"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42036" y="4197913"/>
            <a:ext cx="5829527" cy="2166590"/>
          </a:xfrm>
          <a:prstGeom prst="rect">
            <a:avLst/>
          </a:prstGeom>
        </p:spPr>
        <p:txBody>
          <a:bodyPr lIns="91227" tIns="45612" rIns="91227" bIns="45612" anchor="b"/>
          <a:lstStyle>
            <a:lvl1pPr marL="0" indent="0">
              <a:buNone/>
              <a:defRPr sz="2000"/>
            </a:lvl1pPr>
            <a:lvl2pPr marL="456102" indent="0">
              <a:buNone/>
              <a:defRPr sz="1800"/>
            </a:lvl2pPr>
            <a:lvl3pPr marL="912201" indent="0">
              <a:buNone/>
              <a:defRPr sz="1600"/>
            </a:lvl3pPr>
            <a:lvl4pPr marL="1368303" indent="0">
              <a:buNone/>
              <a:defRPr sz="1400"/>
            </a:lvl4pPr>
            <a:lvl5pPr marL="1824400" indent="0">
              <a:buNone/>
              <a:defRPr sz="1400"/>
            </a:lvl5pPr>
            <a:lvl6pPr marL="2280502" indent="0">
              <a:buNone/>
              <a:defRPr sz="1400"/>
            </a:lvl6pPr>
            <a:lvl7pPr marL="2736603" indent="0">
              <a:buNone/>
              <a:defRPr sz="1400"/>
            </a:lvl7pPr>
            <a:lvl8pPr marL="3192711" indent="0">
              <a:buNone/>
              <a:defRPr sz="1400"/>
            </a:lvl8pPr>
            <a:lvl9pPr marL="3648804" indent="0">
              <a:buNone/>
              <a:defRPr sz="1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/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589" y="396636"/>
            <a:ext cx="6173108" cy="1650736"/>
          </a:xfrm>
          <a:prstGeom prst="rect">
            <a:avLst/>
          </a:prstGeom>
        </p:spPr>
        <p:txBody>
          <a:bodyPr lIns="91227" tIns="45612" rIns="91227" bIns="45612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342485" y="2311094"/>
            <a:ext cx="3032125" cy="6536455"/>
          </a:xfrm>
          <a:prstGeom prst="rect">
            <a:avLst/>
          </a:prstGeom>
        </p:spPr>
        <p:txBody>
          <a:bodyPr lIns="91227" tIns="45612" rIns="91227" bIns="45612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83509" y="2311094"/>
            <a:ext cx="3032125" cy="6536455"/>
          </a:xfrm>
          <a:prstGeom prst="rect">
            <a:avLst/>
          </a:prstGeom>
        </p:spPr>
        <p:txBody>
          <a:bodyPr lIns="91227" tIns="45612" rIns="91227" bIns="45612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589" y="396636"/>
            <a:ext cx="6173108" cy="1650736"/>
          </a:xfrm>
          <a:prstGeom prst="rect">
            <a:avLst/>
          </a:prstGeom>
        </p:spPr>
        <p:txBody>
          <a:bodyPr lIns="91227" tIns="45612" rIns="91227" bIns="45612"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462" y="2217030"/>
            <a:ext cx="3030991" cy="923953"/>
          </a:xfrm>
          <a:prstGeom prst="rect">
            <a:avLst/>
          </a:prstGeom>
        </p:spPr>
        <p:txBody>
          <a:bodyPr lIns="91227" tIns="45612" rIns="91227" bIns="45612" anchor="b"/>
          <a:lstStyle>
            <a:lvl1pPr marL="0" indent="0">
              <a:buNone/>
              <a:defRPr sz="2400" b="1"/>
            </a:lvl1pPr>
            <a:lvl2pPr marL="456102" indent="0">
              <a:buNone/>
              <a:defRPr sz="2000" b="1"/>
            </a:lvl2pPr>
            <a:lvl3pPr marL="912201" indent="0">
              <a:buNone/>
              <a:defRPr sz="1800" b="1"/>
            </a:lvl3pPr>
            <a:lvl4pPr marL="1368303" indent="0">
              <a:buNone/>
              <a:defRPr sz="1600" b="1"/>
            </a:lvl4pPr>
            <a:lvl5pPr marL="1824400" indent="0">
              <a:buNone/>
              <a:defRPr sz="1600" b="1"/>
            </a:lvl5pPr>
            <a:lvl6pPr marL="2280502" indent="0">
              <a:buNone/>
              <a:defRPr sz="1600" b="1"/>
            </a:lvl6pPr>
            <a:lvl7pPr marL="2736603" indent="0">
              <a:buNone/>
              <a:defRPr sz="1600" b="1"/>
            </a:lvl7pPr>
            <a:lvl8pPr marL="3192711" indent="0">
              <a:buNone/>
              <a:defRPr sz="1600" b="1"/>
            </a:lvl8pPr>
            <a:lvl9pPr marL="3648804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2462" y="3140983"/>
            <a:ext cx="3030991" cy="5706502"/>
          </a:xfrm>
          <a:prstGeom prst="rect">
            <a:avLst/>
          </a:prstGeom>
        </p:spPr>
        <p:txBody>
          <a:bodyPr lIns="91227" tIns="45612" rIns="91227" bIns="45612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483509" y="2217030"/>
            <a:ext cx="3032125" cy="923953"/>
          </a:xfrm>
          <a:prstGeom prst="rect">
            <a:avLst/>
          </a:prstGeom>
        </p:spPr>
        <p:txBody>
          <a:bodyPr lIns="91227" tIns="45612" rIns="91227" bIns="45612" anchor="b"/>
          <a:lstStyle>
            <a:lvl1pPr marL="0" indent="0">
              <a:buNone/>
              <a:defRPr sz="2400" b="1"/>
            </a:lvl1pPr>
            <a:lvl2pPr marL="456102" indent="0">
              <a:buNone/>
              <a:defRPr sz="2000" b="1"/>
            </a:lvl2pPr>
            <a:lvl3pPr marL="912201" indent="0">
              <a:buNone/>
              <a:defRPr sz="1800" b="1"/>
            </a:lvl3pPr>
            <a:lvl4pPr marL="1368303" indent="0">
              <a:buNone/>
              <a:defRPr sz="1600" b="1"/>
            </a:lvl4pPr>
            <a:lvl5pPr marL="1824400" indent="0">
              <a:buNone/>
              <a:defRPr sz="1600" b="1"/>
            </a:lvl5pPr>
            <a:lvl6pPr marL="2280502" indent="0">
              <a:buNone/>
              <a:defRPr sz="1600" b="1"/>
            </a:lvl6pPr>
            <a:lvl7pPr marL="2736603" indent="0">
              <a:buNone/>
              <a:defRPr sz="1600" b="1"/>
            </a:lvl7pPr>
            <a:lvl8pPr marL="3192711" indent="0">
              <a:buNone/>
              <a:defRPr sz="1600" b="1"/>
            </a:lvl8pPr>
            <a:lvl9pPr marL="3648804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483509" y="3140983"/>
            <a:ext cx="3032125" cy="5706502"/>
          </a:xfrm>
          <a:prstGeom prst="rect">
            <a:avLst/>
          </a:prstGeom>
        </p:spPr>
        <p:txBody>
          <a:bodyPr lIns="91227" tIns="45612" rIns="91227" bIns="45612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589" y="396636"/>
            <a:ext cx="6173108" cy="1650736"/>
          </a:xfrm>
          <a:prstGeom prst="rect">
            <a:avLst/>
          </a:prstGeom>
        </p:spPr>
        <p:txBody>
          <a:bodyPr lIns="91227" tIns="45612" rIns="91227" bIns="45612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618" y="394342"/>
            <a:ext cx="2256518" cy="1678248"/>
          </a:xfrm>
          <a:prstGeom prst="rect">
            <a:avLst/>
          </a:prstGeom>
        </p:spPr>
        <p:txBody>
          <a:bodyPr lIns="91227" tIns="45612" rIns="91227" bIns="45612"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681750" y="394362"/>
            <a:ext cx="3833813" cy="8453142"/>
          </a:xfrm>
          <a:prstGeom prst="rect">
            <a:avLst/>
          </a:prstGeom>
        </p:spPr>
        <p:txBody>
          <a:bodyPr lIns="91227" tIns="45612" rIns="91227" bIns="45612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42618" y="2072607"/>
            <a:ext cx="2256518" cy="6774894"/>
          </a:xfrm>
          <a:prstGeom prst="rect">
            <a:avLst/>
          </a:prstGeom>
        </p:spPr>
        <p:txBody>
          <a:bodyPr lIns="91227" tIns="45612" rIns="91227" bIns="45612"/>
          <a:lstStyle>
            <a:lvl1pPr marL="0" indent="0">
              <a:buNone/>
              <a:defRPr sz="1400"/>
            </a:lvl1pPr>
            <a:lvl2pPr marL="456102" indent="0">
              <a:buNone/>
              <a:defRPr sz="1200"/>
            </a:lvl2pPr>
            <a:lvl3pPr marL="912201" indent="0">
              <a:buNone/>
              <a:defRPr sz="1000"/>
            </a:lvl3pPr>
            <a:lvl4pPr marL="1368303" indent="0">
              <a:buNone/>
              <a:defRPr sz="900"/>
            </a:lvl4pPr>
            <a:lvl5pPr marL="1824400" indent="0">
              <a:buNone/>
              <a:defRPr sz="900"/>
            </a:lvl5pPr>
            <a:lvl6pPr marL="2280502" indent="0">
              <a:buNone/>
              <a:defRPr sz="900"/>
            </a:lvl6pPr>
            <a:lvl7pPr marL="2736603" indent="0">
              <a:buNone/>
              <a:defRPr sz="900"/>
            </a:lvl7pPr>
            <a:lvl8pPr marL="3192711" indent="0">
              <a:buNone/>
              <a:defRPr sz="900"/>
            </a:lvl8pPr>
            <a:lvl9pPr marL="3648804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/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43863" y="6933091"/>
            <a:ext cx="4115027" cy="818490"/>
          </a:xfrm>
          <a:prstGeom prst="rect">
            <a:avLst/>
          </a:prstGeom>
        </p:spPr>
        <p:txBody>
          <a:bodyPr lIns="91227" tIns="45612" rIns="91227" bIns="45612"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343863" y="884978"/>
            <a:ext cx="4115027" cy="5942648"/>
          </a:xfrm>
          <a:prstGeom prst="rect">
            <a:avLst/>
          </a:prstGeom>
        </p:spPr>
        <p:txBody>
          <a:bodyPr lIns="91227" tIns="45612" rIns="91227" bIns="45612"/>
          <a:lstStyle>
            <a:lvl1pPr marL="0" indent="0">
              <a:buNone/>
              <a:defRPr sz="3200"/>
            </a:lvl1pPr>
            <a:lvl2pPr marL="456102" indent="0">
              <a:buNone/>
              <a:defRPr sz="2800"/>
            </a:lvl2pPr>
            <a:lvl3pPr marL="912201" indent="0">
              <a:buNone/>
              <a:defRPr sz="2400"/>
            </a:lvl3pPr>
            <a:lvl4pPr marL="1368303" indent="0">
              <a:buNone/>
              <a:defRPr sz="2000"/>
            </a:lvl4pPr>
            <a:lvl5pPr marL="1824400" indent="0">
              <a:buNone/>
              <a:defRPr sz="2000"/>
            </a:lvl5pPr>
            <a:lvl6pPr marL="2280502" indent="0">
              <a:buNone/>
              <a:defRPr sz="2000"/>
            </a:lvl6pPr>
            <a:lvl7pPr marL="2736603" indent="0">
              <a:buNone/>
              <a:defRPr sz="2000"/>
            </a:lvl7pPr>
            <a:lvl8pPr marL="3192711" indent="0">
              <a:buNone/>
              <a:defRPr sz="2000"/>
            </a:lvl8pPr>
            <a:lvl9pPr marL="3648804" indent="0">
              <a:buNone/>
              <a:defRPr sz="2000"/>
            </a:lvl9pPr>
          </a:lstStyle>
          <a:p>
            <a:pPr lvl="0"/>
            <a:endParaRPr lang="ko-KR" altLang="en-US" noProof="0" smtClean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343863" y="7751581"/>
            <a:ext cx="4115027" cy="1162392"/>
          </a:xfrm>
          <a:prstGeom prst="rect">
            <a:avLst/>
          </a:prstGeom>
        </p:spPr>
        <p:txBody>
          <a:bodyPr lIns="91227" tIns="45612" rIns="91227" bIns="45612"/>
          <a:lstStyle>
            <a:lvl1pPr marL="0" indent="0">
              <a:buNone/>
              <a:defRPr sz="1400"/>
            </a:lvl1pPr>
            <a:lvl2pPr marL="456102" indent="0">
              <a:buNone/>
              <a:defRPr sz="1200"/>
            </a:lvl2pPr>
            <a:lvl3pPr marL="912201" indent="0">
              <a:buNone/>
              <a:defRPr sz="1000"/>
            </a:lvl3pPr>
            <a:lvl4pPr marL="1368303" indent="0">
              <a:buNone/>
              <a:defRPr sz="900"/>
            </a:lvl4pPr>
            <a:lvl5pPr marL="1824400" indent="0">
              <a:buNone/>
              <a:defRPr sz="900"/>
            </a:lvl5pPr>
            <a:lvl6pPr marL="2280502" indent="0">
              <a:buNone/>
              <a:defRPr sz="900"/>
            </a:lvl6pPr>
            <a:lvl7pPr marL="2736603" indent="0">
              <a:buNone/>
              <a:defRPr sz="900"/>
            </a:lvl7pPr>
            <a:lvl8pPr marL="3192711" indent="0">
              <a:buNone/>
              <a:defRPr sz="900"/>
            </a:lvl8pPr>
            <a:lvl9pPr marL="3648804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/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589" y="396636"/>
            <a:ext cx="6173108" cy="1650736"/>
          </a:xfrm>
          <a:prstGeom prst="rect">
            <a:avLst/>
          </a:prstGeom>
        </p:spPr>
        <p:txBody>
          <a:bodyPr lIns="91227" tIns="45612" rIns="91227" bIns="45612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42589" y="2311094"/>
            <a:ext cx="6173108" cy="6536455"/>
          </a:xfrm>
          <a:prstGeom prst="rect">
            <a:avLst/>
          </a:prstGeom>
        </p:spPr>
        <p:txBody>
          <a:bodyPr vert="eaVert" lIns="91227" tIns="45612" rIns="91227" bIns="45612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4972438" y="396688"/>
            <a:ext cx="1543276" cy="8450849"/>
          </a:xfrm>
          <a:prstGeom prst="rect">
            <a:avLst/>
          </a:prstGeom>
        </p:spPr>
        <p:txBody>
          <a:bodyPr vert="eaVert" lIns="91227" tIns="45612" rIns="91227" bIns="45612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42590" y="396688"/>
            <a:ext cx="4520974" cy="8450849"/>
          </a:xfrm>
          <a:prstGeom prst="rect">
            <a:avLst/>
          </a:prstGeom>
        </p:spPr>
        <p:txBody>
          <a:bodyPr vert="eaVert" lIns="91227" tIns="45612" rIns="91227" bIns="45612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fileview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9424" y="270537"/>
            <a:ext cx="6479268" cy="93633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그림 5" descr="하늘2.bmp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1731" y="286589"/>
            <a:ext cx="2296204" cy="47000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r"/>
  </p:transition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wipe dir="r"/>
  </p:transition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fileview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9000" y="270756"/>
            <a:ext cx="6480000" cy="93629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그림 5" descr="하늘2.bmp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1160" y="286048"/>
            <a:ext cx="2297160" cy="47011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r"/>
  </p:transition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wipe dir="r"/>
  </p:transition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fileview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9000" y="270756"/>
            <a:ext cx="6480000" cy="93629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그림 5" descr="하늘2.bmp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1160" y="286048"/>
            <a:ext cx="2297160" cy="47011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r"/>
  </p:transition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wipe dir="r"/>
  </p:transition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wipe dir="r"/>
  </p:transition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wipe dir="r"/>
  </p:transition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9" descr="fileview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9424" y="270537"/>
            <a:ext cx="6479268" cy="93633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그림 5" descr="하늘2.bmp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9534" y="284293"/>
            <a:ext cx="2296204" cy="46862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679" y="396636"/>
            <a:ext cx="6173108" cy="1650736"/>
          </a:xfrm>
          <a:prstGeom prst="rect">
            <a:avLst/>
          </a:prstGeom>
        </p:spPr>
        <p:txBody>
          <a:bodyPr lIns="91260" tIns="45629" rIns="91260" bIns="45629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42679" y="2311079"/>
            <a:ext cx="6173108" cy="6536455"/>
          </a:xfrm>
          <a:prstGeom prst="rect">
            <a:avLst/>
          </a:prstGeom>
        </p:spPr>
        <p:txBody>
          <a:bodyPr lIns="91260" tIns="45629" rIns="91260" bIns="45629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13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42036" y="6365786"/>
            <a:ext cx="5829527" cy="1967126"/>
          </a:xfrm>
          <a:prstGeom prst="rect">
            <a:avLst/>
          </a:prstGeom>
        </p:spPr>
        <p:txBody>
          <a:bodyPr lIns="91260" tIns="45629" rIns="91260" bIns="45629"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42036" y="4197913"/>
            <a:ext cx="5829527" cy="2166590"/>
          </a:xfrm>
          <a:prstGeom prst="rect">
            <a:avLst/>
          </a:prstGeom>
        </p:spPr>
        <p:txBody>
          <a:bodyPr lIns="91260" tIns="45629" rIns="91260" bIns="45629" anchor="b"/>
          <a:lstStyle>
            <a:lvl1pPr marL="0" indent="0">
              <a:buNone/>
              <a:defRPr sz="2000"/>
            </a:lvl1pPr>
            <a:lvl2pPr marL="456273" indent="0">
              <a:buNone/>
              <a:defRPr sz="1800"/>
            </a:lvl2pPr>
            <a:lvl3pPr marL="912544" indent="0">
              <a:buNone/>
              <a:defRPr sz="1600"/>
            </a:lvl3pPr>
            <a:lvl4pPr marL="1368818" indent="0">
              <a:buNone/>
              <a:defRPr sz="1400"/>
            </a:lvl4pPr>
            <a:lvl5pPr marL="1825087" indent="0">
              <a:buNone/>
              <a:defRPr sz="1400"/>
            </a:lvl5pPr>
            <a:lvl6pPr marL="2281360" indent="0">
              <a:buNone/>
              <a:defRPr sz="1400"/>
            </a:lvl6pPr>
            <a:lvl7pPr marL="2737633" indent="0">
              <a:buNone/>
              <a:defRPr sz="1400"/>
            </a:lvl7pPr>
            <a:lvl8pPr marL="3193911" indent="0">
              <a:buNone/>
              <a:defRPr sz="1400"/>
            </a:lvl8pPr>
            <a:lvl9pPr marL="3650178" indent="0">
              <a:buNone/>
              <a:defRPr sz="1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/>
</p:sldLayout>
</file>

<file path=ppt/slideLayouts/slideLayout13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679" y="396636"/>
            <a:ext cx="6173108" cy="1650736"/>
          </a:xfrm>
          <a:prstGeom prst="rect">
            <a:avLst/>
          </a:prstGeom>
        </p:spPr>
        <p:txBody>
          <a:bodyPr lIns="91260" tIns="45629" rIns="91260" bIns="45629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342510" y="2311079"/>
            <a:ext cx="3032125" cy="6536455"/>
          </a:xfrm>
          <a:prstGeom prst="rect">
            <a:avLst/>
          </a:prstGeom>
        </p:spPr>
        <p:txBody>
          <a:bodyPr lIns="91260" tIns="45629" rIns="91260" bIns="45629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83530" y="2311079"/>
            <a:ext cx="3032125" cy="6536455"/>
          </a:xfrm>
          <a:prstGeom prst="rect">
            <a:avLst/>
          </a:prstGeom>
        </p:spPr>
        <p:txBody>
          <a:bodyPr lIns="91260" tIns="45629" rIns="91260" bIns="45629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13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679" y="396636"/>
            <a:ext cx="6173108" cy="1650736"/>
          </a:xfrm>
          <a:prstGeom prst="rect">
            <a:avLst/>
          </a:prstGeom>
        </p:spPr>
        <p:txBody>
          <a:bodyPr lIns="91260" tIns="45629" rIns="91260" bIns="45629"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462" y="2217030"/>
            <a:ext cx="3030991" cy="923953"/>
          </a:xfrm>
          <a:prstGeom prst="rect">
            <a:avLst/>
          </a:prstGeom>
        </p:spPr>
        <p:txBody>
          <a:bodyPr lIns="91260" tIns="45629" rIns="91260" bIns="45629" anchor="b"/>
          <a:lstStyle>
            <a:lvl1pPr marL="0" indent="0">
              <a:buNone/>
              <a:defRPr sz="2400" b="1"/>
            </a:lvl1pPr>
            <a:lvl2pPr marL="456273" indent="0">
              <a:buNone/>
              <a:defRPr sz="2000" b="1"/>
            </a:lvl2pPr>
            <a:lvl3pPr marL="912544" indent="0">
              <a:buNone/>
              <a:defRPr sz="1800" b="1"/>
            </a:lvl3pPr>
            <a:lvl4pPr marL="1368818" indent="0">
              <a:buNone/>
              <a:defRPr sz="1600" b="1"/>
            </a:lvl4pPr>
            <a:lvl5pPr marL="1825087" indent="0">
              <a:buNone/>
              <a:defRPr sz="1600" b="1"/>
            </a:lvl5pPr>
            <a:lvl6pPr marL="2281360" indent="0">
              <a:buNone/>
              <a:defRPr sz="1600" b="1"/>
            </a:lvl6pPr>
            <a:lvl7pPr marL="2737633" indent="0">
              <a:buNone/>
              <a:defRPr sz="1600" b="1"/>
            </a:lvl7pPr>
            <a:lvl8pPr marL="3193911" indent="0">
              <a:buNone/>
              <a:defRPr sz="1600" b="1"/>
            </a:lvl8pPr>
            <a:lvl9pPr marL="3650178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2462" y="3140983"/>
            <a:ext cx="3030991" cy="5706502"/>
          </a:xfrm>
          <a:prstGeom prst="rect">
            <a:avLst/>
          </a:prstGeom>
        </p:spPr>
        <p:txBody>
          <a:bodyPr lIns="91260" tIns="45629" rIns="91260" bIns="45629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483530" y="2217030"/>
            <a:ext cx="3032125" cy="923953"/>
          </a:xfrm>
          <a:prstGeom prst="rect">
            <a:avLst/>
          </a:prstGeom>
        </p:spPr>
        <p:txBody>
          <a:bodyPr lIns="91260" tIns="45629" rIns="91260" bIns="45629" anchor="b"/>
          <a:lstStyle>
            <a:lvl1pPr marL="0" indent="0">
              <a:buNone/>
              <a:defRPr sz="2400" b="1"/>
            </a:lvl1pPr>
            <a:lvl2pPr marL="456273" indent="0">
              <a:buNone/>
              <a:defRPr sz="2000" b="1"/>
            </a:lvl2pPr>
            <a:lvl3pPr marL="912544" indent="0">
              <a:buNone/>
              <a:defRPr sz="1800" b="1"/>
            </a:lvl3pPr>
            <a:lvl4pPr marL="1368818" indent="0">
              <a:buNone/>
              <a:defRPr sz="1600" b="1"/>
            </a:lvl4pPr>
            <a:lvl5pPr marL="1825087" indent="0">
              <a:buNone/>
              <a:defRPr sz="1600" b="1"/>
            </a:lvl5pPr>
            <a:lvl6pPr marL="2281360" indent="0">
              <a:buNone/>
              <a:defRPr sz="1600" b="1"/>
            </a:lvl6pPr>
            <a:lvl7pPr marL="2737633" indent="0">
              <a:buNone/>
              <a:defRPr sz="1600" b="1"/>
            </a:lvl7pPr>
            <a:lvl8pPr marL="3193911" indent="0">
              <a:buNone/>
              <a:defRPr sz="1600" b="1"/>
            </a:lvl8pPr>
            <a:lvl9pPr marL="3650178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483530" y="3140983"/>
            <a:ext cx="3032125" cy="5706502"/>
          </a:xfrm>
          <a:prstGeom prst="rect">
            <a:avLst/>
          </a:prstGeom>
        </p:spPr>
        <p:txBody>
          <a:bodyPr lIns="91260" tIns="45629" rIns="91260" bIns="45629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13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679" y="396636"/>
            <a:ext cx="6173108" cy="1650736"/>
          </a:xfrm>
          <a:prstGeom prst="rect">
            <a:avLst/>
          </a:prstGeom>
        </p:spPr>
        <p:txBody>
          <a:bodyPr lIns="91260" tIns="45629" rIns="91260" bIns="45629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13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13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709" y="394342"/>
            <a:ext cx="2256518" cy="1678248"/>
          </a:xfrm>
          <a:prstGeom prst="rect">
            <a:avLst/>
          </a:prstGeom>
        </p:spPr>
        <p:txBody>
          <a:bodyPr lIns="91260" tIns="45629" rIns="91260" bIns="45629"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681791" y="394503"/>
            <a:ext cx="3833813" cy="8453142"/>
          </a:xfrm>
          <a:prstGeom prst="rect">
            <a:avLst/>
          </a:prstGeom>
        </p:spPr>
        <p:txBody>
          <a:bodyPr lIns="91260" tIns="45629" rIns="91260" bIns="45629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42709" y="2072607"/>
            <a:ext cx="2256518" cy="6774894"/>
          </a:xfrm>
          <a:prstGeom prst="rect">
            <a:avLst/>
          </a:prstGeom>
        </p:spPr>
        <p:txBody>
          <a:bodyPr lIns="91260" tIns="45629" rIns="91260" bIns="45629"/>
          <a:lstStyle>
            <a:lvl1pPr marL="0" indent="0">
              <a:buNone/>
              <a:defRPr sz="1400"/>
            </a:lvl1pPr>
            <a:lvl2pPr marL="456273" indent="0">
              <a:buNone/>
              <a:defRPr sz="1200"/>
            </a:lvl2pPr>
            <a:lvl3pPr marL="912544" indent="0">
              <a:buNone/>
              <a:defRPr sz="1000"/>
            </a:lvl3pPr>
            <a:lvl4pPr marL="1368818" indent="0">
              <a:buNone/>
              <a:defRPr sz="900"/>
            </a:lvl4pPr>
            <a:lvl5pPr marL="1825087" indent="0">
              <a:buNone/>
              <a:defRPr sz="900"/>
            </a:lvl5pPr>
            <a:lvl6pPr marL="2281360" indent="0">
              <a:buNone/>
              <a:defRPr sz="900"/>
            </a:lvl6pPr>
            <a:lvl7pPr marL="2737633" indent="0">
              <a:buNone/>
              <a:defRPr sz="900"/>
            </a:lvl7pPr>
            <a:lvl8pPr marL="3193911" indent="0">
              <a:buNone/>
              <a:defRPr sz="900"/>
            </a:lvl8pPr>
            <a:lvl9pPr marL="3650178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/>
</p:sldLayout>
</file>

<file path=ppt/slideLayouts/slideLayout13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43952" y="6933091"/>
            <a:ext cx="4115027" cy="818490"/>
          </a:xfrm>
          <a:prstGeom prst="rect">
            <a:avLst/>
          </a:prstGeom>
        </p:spPr>
        <p:txBody>
          <a:bodyPr lIns="91260" tIns="45629" rIns="91260" bIns="45629"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343952" y="884978"/>
            <a:ext cx="4115027" cy="5942648"/>
          </a:xfrm>
          <a:prstGeom prst="rect">
            <a:avLst/>
          </a:prstGeom>
        </p:spPr>
        <p:txBody>
          <a:bodyPr lIns="91260" tIns="45629" rIns="91260" bIns="45629"/>
          <a:lstStyle>
            <a:lvl1pPr marL="0" indent="0">
              <a:buNone/>
              <a:defRPr sz="3200"/>
            </a:lvl1pPr>
            <a:lvl2pPr marL="456273" indent="0">
              <a:buNone/>
              <a:defRPr sz="2800"/>
            </a:lvl2pPr>
            <a:lvl3pPr marL="912544" indent="0">
              <a:buNone/>
              <a:defRPr sz="2400"/>
            </a:lvl3pPr>
            <a:lvl4pPr marL="1368818" indent="0">
              <a:buNone/>
              <a:defRPr sz="2000"/>
            </a:lvl4pPr>
            <a:lvl5pPr marL="1825087" indent="0">
              <a:buNone/>
              <a:defRPr sz="2000"/>
            </a:lvl5pPr>
            <a:lvl6pPr marL="2281360" indent="0">
              <a:buNone/>
              <a:defRPr sz="2000"/>
            </a:lvl6pPr>
            <a:lvl7pPr marL="2737633" indent="0">
              <a:buNone/>
              <a:defRPr sz="2000"/>
            </a:lvl7pPr>
            <a:lvl8pPr marL="3193911" indent="0">
              <a:buNone/>
              <a:defRPr sz="2000"/>
            </a:lvl8pPr>
            <a:lvl9pPr marL="3650178" indent="0">
              <a:buNone/>
              <a:defRPr sz="2000"/>
            </a:lvl9pPr>
          </a:lstStyle>
          <a:p>
            <a:pPr lvl="0"/>
            <a:endParaRPr lang="ko-KR" altLang="en-US" noProof="0" smtClean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343952" y="7751581"/>
            <a:ext cx="4115027" cy="1162392"/>
          </a:xfrm>
          <a:prstGeom prst="rect">
            <a:avLst/>
          </a:prstGeom>
        </p:spPr>
        <p:txBody>
          <a:bodyPr lIns="91260" tIns="45629" rIns="91260" bIns="45629"/>
          <a:lstStyle>
            <a:lvl1pPr marL="0" indent="0">
              <a:buNone/>
              <a:defRPr sz="1400"/>
            </a:lvl1pPr>
            <a:lvl2pPr marL="456273" indent="0">
              <a:buNone/>
              <a:defRPr sz="1200"/>
            </a:lvl2pPr>
            <a:lvl3pPr marL="912544" indent="0">
              <a:buNone/>
              <a:defRPr sz="1000"/>
            </a:lvl3pPr>
            <a:lvl4pPr marL="1368818" indent="0">
              <a:buNone/>
              <a:defRPr sz="900"/>
            </a:lvl4pPr>
            <a:lvl5pPr marL="1825087" indent="0">
              <a:buNone/>
              <a:defRPr sz="900"/>
            </a:lvl5pPr>
            <a:lvl6pPr marL="2281360" indent="0">
              <a:buNone/>
              <a:defRPr sz="900"/>
            </a:lvl6pPr>
            <a:lvl7pPr marL="2737633" indent="0">
              <a:buNone/>
              <a:defRPr sz="900"/>
            </a:lvl7pPr>
            <a:lvl8pPr marL="3193911" indent="0">
              <a:buNone/>
              <a:defRPr sz="900"/>
            </a:lvl8pPr>
            <a:lvl9pPr marL="3650178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/>
</p:sldLayout>
</file>

<file path=ppt/slideLayouts/slideLayout13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679" y="396636"/>
            <a:ext cx="6173108" cy="1650736"/>
          </a:xfrm>
          <a:prstGeom prst="rect">
            <a:avLst/>
          </a:prstGeom>
        </p:spPr>
        <p:txBody>
          <a:bodyPr lIns="91260" tIns="45629" rIns="91260" bIns="45629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42679" y="2311079"/>
            <a:ext cx="6173108" cy="6536455"/>
          </a:xfrm>
          <a:prstGeom prst="rect">
            <a:avLst/>
          </a:prstGeom>
        </p:spPr>
        <p:txBody>
          <a:bodyPr vert="eaVert" lIns="91260" tIns="45629" rIns="91260" bIns="45629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13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4972530" y="396779"/>
            <a:ext cx="1543276" cy="8450849"/>
          </a:xfrm>
          <a:prstGeom prst="rect">
            <a:avLst/>
          </a:prstGeom>
        </p:spPr>
        <p:txBody>
          <a:bodyPr vert="eaVert" lIns="91260" tIns="45629" rIns="91260" bIns="45629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42680" y="396779"/>
            <a:ext cx="4520974" cy="8450849"/>
          </a:xfrm>
          <a:prstGeom prst="rect">
            <a:avLst/>
          </a:prstGeom>
        </p:spPr>
        <p:txBody>
          <a:bodyPr vert="eaVert" lIns="91260" tIns="45629" rIns="91260" bIns="45629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139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/>
          </p:nvPr>
        </p:nvSpPr>
        <p:spPr>
          <a:xfrm>
            <a:off x="342679" y="396779"/>
            <a:ext cx="6173108" cy="8450849"/>
          </a:xfrm>
          <a:prstGeom prst="rect">
            <a:avLst/>
          </a:prstGeom>
        </p:spPr>
        <p:txBody>
          <a:bodyPr lIns="91260" tIns="45629" rIns="91260" bIns="45629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140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제목, 내용 및 내용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679" y="396636"/>
            <a:ext cx="6173108" cy="1650736"/>
          </a:xfrm>
          <a:prstGeom prst="rect">
            <a:avLst/>
          </a:prstGeom>
        </p:spPr>
        <p:txBody>
          <a:bodyPr lIns="91260" tIns="45629" rIns="91260" bIns="45629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342510" y="2311079"/>
            <a:ext cx="3032125" cy="6536455"/>
          </a:xfrm>
          <a:prstGeom prst="rect">
            <a:avLst/>
          </a:prstGeom>
        </p:spPr>
        <p:txBody>
          <a:bodyPr lIns="91260" tIns="45629" rIns="91260" bIns="45629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quarter" idx="2"/>
          </p:nvPr>
        </p:nvSpPr>
        <p:spPr>
          <a:xfrm>
            <a:off x="3483530" y="2311030"/>
            <a:ext cx="3032125" cy="3157032"/>
          </a:xfrm>
          <a:prstGeom prst="rect">
            <a:avLst/>
          </a:prstGeom>
        </p:spPr>
        <p:txBody>
          <a:bodyPr lIns="91260" tIns="45629" rIns="91260" bIns="45629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내용 개체 틀 4"/>
          <p:cNvSpPr>
            <a:spLocks noGrp="1"/>
          </p:cNvSpPr>
          <p:nvPr>
            <p:ph sz="quarter" idx="3"/>
          </p:nvPr>
        </p:nvSpPr>
        <p:spPr>
          <a:xfrm>
            <a:off x="3483530" y="5688291"/>
            <a:ext cx="3032125" cy="3159324"/>
          </a:xfrm>
          <a:prstGeom prst="rect">
            <a:avLst/>
          </a:prstGeom>
        </p:spPr>
        <p:txBody>
          <a:bodyPr lIns="91260" tIns="45629" rIns="91260" bIns="45629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14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0" y="4071814"/>
            <a:ext cx="6863670" cy="130684"/>
          </a:xfrm>
          <a:prstGeom prst="rect">
            <a:avLst/>
          </a:prstGeom>
          <a:gradFill rotWithShape="1">
            <a:gsLst>
              <a:gs pos="0">
                <a:schemeClr val="tx1">
                  <a:gamma/>
                  <a:tint val="0"/>
                  <a:invGamma/>
                </a:schemeClr>
              </a:gs>
              <a:gs pos="100000">
                <a:schemeClr val="tx1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lIns="91260" tIns="45629" rIns="91260" bIns="45629" anchor="ctr"/>
          <a:lstStyle/>
          <a:p>
            <a:pPr algn="ctr">
              <a:lnSpc>
                <a:spcPct val="80000"/>
              </a:lnSpc>
              <a:spcBef>
                <a:spcPct val="20000"/>
              </a:spcBef>
              <a:buFont typeface="Wingdings" pitchFamily="2" charset="2"/>
              <a:buNone/>
              <a:defRPr/>
            </a:pPr>
            <a:endParaRPr lang="ko-KR" altLang="en-US" sz="1400" b="0" dirty="0"/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168" y="0"/>
            <a:ext cx="6845528" cy="4071814"/>
          </a:xfrm>
          <a:prstGeom prst="rect">
            <a:avLst/>
          </a:prstGeom>
          <a:gradFill rotWithShape="1">
            <a:gsLst>
              <a:gs pos="0">
                <a:srgbClr val="C0C0C0">
                  <a:gamma/>
                  <a:shade val="46275"/>
                  <a:invGamma/>
                </a:srgbClr>
              </a:gs>
              <a:gs pos="100000">
                <a:srgbClr val="C0C0C0"/>
              </a:gs>
            </a:gsLst>
            <a:lin ang="5400000" scaled="1"/>
          </a:gradFill>
          <a:ln w="12700">
            <a:noFill/>
            <a:miter lim="800000"/>
            <a:headEnd/>
            <a:tailEnd/>
          </a:ln>
          <a:effectLst/>
        </p:spPr>
        <p:txBody>
          <a:bodyPr wrap="none" lIns="91260" tIns="45629" rIns="91260" bIns="45629" anchor="ctr"/>
          <a:lstStyle/>
          <a:p>
            <a:pPr algn="ctr" eaLnBrk="0" latinLnBrk="0" hangingPunct="0">
              <a:defRPr/>
            </a:pPr>
            <a:endParaRPr kumimoji="0" lang="en-GB" altLang="en-US" sz="1200" b="0" dirty="0">
              <a:solidFill>
                <a:srgbClr val="000099"/>
              </a:solidFill>
              <a:latin typeface="Verdana" pitchFamily="34" charset="0"/>
              <a:ea typeface="굴림" pitchFamily="50" charset="-127"/>
            </a:endParaRPr>
          </a:p>
        </p:txBody>
      </p:sp>
      <p:sp>
        <p:nvSpPr>
          <p:cNvPr id="3092482" name="Rectangle 2"/>
          <p:cNvSpPr>
            <a:spLocks noGrp="1" noChangeArrowheads="1"/>
          </p:cNvSpPr>
          <p:nvPr>
            <p:ph type="subTitle" idx="1"/>
          </p:nvPr>
        </p:nvSpPr>
        <p:spPr bwMode="auto">
          <a:xfrm>
            <a:off x="1698643" y="6658741"/>
            <a:ext cx="4953000" cy="385054"/>
          </a:xfrm>
          <a:prstGeom prst="rect">
            <a:avLst/>
          </a:prstGeom>
          <a:noFill/>
          <a:ln w="12700">
            <a:miter lim="800000"/>
            <a:headEnd/>
            <a:tailEnd/>
          </a:ln>
        </p:spPr>
        <p:txBody>
          <a:bodyPr vert="horz" wrap="square" lIns="87134" tIns="44361" rIns="87134" bIns="44361" numCol="1" anchor="t" anchorCtr="0" compatLnSpc="1">
            <a:prstTxWarp prst="textNoShape">
              <a:avLst/>
            </a:prstTxWarp>
            <a:spAutoFit/>
          </a:bodyPr>
          <a:lstStyle>
            <a:lvl1pPr marL="0" indent="0">
              <a:buFont typeface="Wingdings" pitchFamily="2" charset="2"/>
              <a:buNone/>
              <a:defRPr sz="1600" b="1"/>
            </a:lvl1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3092483" name="Rectangle 3"/>
          <p:cNvSpPr>
            <a:spLocks noGrp="1" noChangeArrowheads="1"/>
          </p:cNvSpPr>
          <p:nvPr>
            <p:ph type="ctrTitle"/>
          </p:nvPr>
        </p:nvSpPr>
        <p:spPr bwMode="auto">
          <a:xfrm>
            <a:off x="435521" y="2230786"/>
            <a:ext cx="5182053" cy="1290783"/>
          </a:xfrm>
          <a:prstGeom prst="rect">
            <a:avLst/>
          </a:prstGeom>
          <a:noFill/>
          <a:ln w="12700">
            <a:miter lim="800000"/>
            <a:headEnd/>
            <a:tailEnd/>
          </a:ln>
        </p:spPr>
        <p:txBody>
          <a:bodyPr vert="horz" wrap="square" lIns="87134" tIns="44361" rIns="87134" bIns="44361" numCol="1" anchor="b" anchorCtr="0" compatLnSpc="1">
            <a:prstTxWarp prst="textNoShape">
              <a:avLst/>
            </a:prstTxWarp>
          </a:bodyPr>
          <a:lstStyle>
            <a:lvl1pPr>
              <a:defRPr sz="2400"/>
            </a:lvl1pPr>
          </a:lstStyle>
          <a:p>
            <a:r>
              <a:rPr lang="ko-KR" altLang="en-US"/>
              <a:t>마스터스 제목 스타일 편집</a:t>
            </a:r>
          </a:p>
        </p:txBody>
      </p:sp>
    </p:spTree>
  </p:cSld>
  <p:clrMapOvr>
    <a:masterClrMapping/>
  </p:clrMapOvr>
  <p:transition>
    <p:wipe dir="r"/>
  </p:transition>
</p:sldLayout>
</file>

<file path=ppt/slideLayouts/slideLayout14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679" y="396636"/>
            <a:ext cx="6173108" cy="1650736"/>
          </a:xfrm>
          <a:prstGeom prst="rect">
            <a:avLst/>
          </a:prstGeom>
        </p:spPr>
        <p:txBody>
          <a:bodyPr lIns="91260" tIns="45629" rIns="91260" bIns="45629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42679" y="2311079"/>
            <a:ext cx="6173108" cy="6536455"/>
          </a:xfrm>
          <a:prstGeom prst="rect">
            <a:avLst/>
          </a:prstGeom>
        </p:spPr>
        <p:txBody>
          <a:bodyPr lIns="91260" tIns="45629" rIns="91260" bIns="45629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14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42036" y="6365890"/>
            <a:ext cx="5829527" cy="1967126"/>
          </a:xfrm>
          <a:prstGeom prst="rect">
            <a:avLst/>
          </a:prstGeom>
        </p:spPr>
        <p:txBody>
          <a:bodyPr lIns="91260" tIns="45629" rIns="91260" bIns="45629"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42036" y="4197913"/>
            <a:ext cx="5829527" cy="2166590"/>
          </a:xfrm>
          <a:prstGeom prst="rect">
            <a:avLst/>
          </a:prstGeom>
        </p:spPr>
        <p:txBody>
          <a:bodyPr lIns="91260" tIns="45629" rIns="91260" bIns="45629" anchor="b"/>
          <a:lstStyle>
            <a:lvl1pPr marL="0" indent="0">
              <a:buNone/>
              <a:defRPr sz="2000"/>
            </a:lvl1pPr>
            <a:lvl2pPr marL="456273" indent="0">
              <a:buNone/>
              <a:defRPr sz="1800"/>
            </a:lvl2pPr>
            <a:lvl3pPr marL="912544" indent="0">
              <a:buNone/>
              <a:defRPr sz="1600"/>
            </a:lvl3pPr>
            <a:lvl4pPr marL="1368818" indent="0">
              <a:buNone/>
              <a:defRPr sz="1400"/>
            </a:lvl4pPr>
            <a:lvl5pPr marL="1825087" indent="0">
              <a:buNone/>
              <a:defRPr sz="1400"/>
            </a:lvl5pPr>
            <a:lvl6pPr marL="2281360" indent="0">
              <a:buNone/>
              <a:defRPr sz="1400"/>
            </a:lvl6pPr>
            <a:lvl7pPr marL="2737633" indent="0">
              <a:buNone/>
              <a:defRPr sz="1400"/>
            </a:lvl7pPr>
            <a:lvl8pPr marL="3193911" indent="0">
              <a:buNone/>
              <a:defRPr sz="1400"/>
            </a:lvl8pPr>
            <a:lvl9pPr marL="3650178" indent="0">
              <a:buNone/>
              <a:defRPr sz="1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>
    <p:wipe dir="r"/>
  </p:transition>
</p:sldLayout>
</file>

<file path=ppt/slideLayouts/slideLayout14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679" y="396636"/>
            <a:ext cx="6173108" cy="1650736"/>
          </a:xfrm>
          <a:prstGeom prst="rect">
            <a:avLst/>
          </a:prstGeom>
        </p:spPr>
        <p:txBody>
          <a:bodyPr lIns="91260" tIns="45629" rIns="91260" bIns="45629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342530" y="2311079"/>
            <a:ext cx="3032125" cy="6536455"/>
          </a:xfrm>
          <a:prstGeom prst="rect">
            <a:avLst/>
          </a:prstGeom>
        </p:spPr>
        <p:txBody>
          <a:bodyPr lIns="91260" tIns="45629" rIns="91260" bIns="45629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83530" y="2311079"/>
            <a:ext cx="3032125" cy="6536455"/>
          </a:xfrm>
          <a:prstGeom prst="rect">
            <a:avLst/>
          </a:prstGeom>
        </p:spPr>
        <p:txBody>
          <a:bodyPr lIns="91260" tIns="45629" rIns="91260" bIns="45629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14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679" y="396636"/>
            <a:ext cx="6173108" cy="1650736"/>
          </a:xfrm>
          <a:prstGeom prst="rect">
            <a:avLst/>
          </a:prstGeom>
        </p:spPr>
        <p:txBody>
          <a:bodyPr lIns="91260" tIns="45629" rIns="91260" bIns="45629"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462" y="2217030"/>
            <a:ext cx="3030991" cy="923953"/>
          </a:xfrm>
          <a:prstGeom prst="rect">
            <a:avLst/>
          </a:prstGeom>
        </p:spPr>
        <p:txBody>
          <a:bodyPr lIns="91260" tIns="45629" rIns="91260" bIns="45629" anchor="b"/>
          <a:lstStyle>
            <a:lvl1pPr marL="0" indent="0">
              <a:buNone/>
              <a:defRPr sz="2400" b="1"/>
            </a:lvl1pPr>
            <a:lvl2pPr marL="456273" indent="0">
              <a:buNone/>
              <a:defRPr sz="2000" b="1"/>
            </a:lvl2pPr>
            <a:lvl3pPr marL="912544" indent="0">
              <a:buNone/>
              <a:defRPr sz="1800" b="1"/>
            </a:lvl3pPr>
            <a:lvl4pPr marL="1368818" indent="0">
              <a:buNone/>
              <a:defRPr sz="1600" b="1"/>
            </a:lvl4pPr>
            <a:lvl5pPr marL="1825087" indent="0">
              <a:buNone/>
              <a:defRPr sz="1600" b="1"/>
            </a:lvl5pPr>
            <a:lvl6pPr marL="2281360" indent="0">
              <a:buNone/>
              <a:defRPr sz="1600" b="1"/>
            </a:lvl6pPr>
            <a:lvl7pPr marL="2737633" indent="0">
              <a:buNone/>
              <a:defRPr sz="1600" b="1"/>
            </a:lvl7pPr>
            <a:lvl8pPr marL="3193911" indent="0">
              <a:buNone/>
              <a:defRPr sz="1600" b="1"/>
            </a:lvl8pPr>
            <a:lvl9pPr marL="3650178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2462" y="3140983"/>
            <a:ext cx="3030991" cy="5706502"/>
          </a:xfrm>
          <a:prstGeom prst="rect">
            <a:avLst/>
          </a:prstGeom>
        </p:spPr>
        <p:txBody>
          <a:bodyPr lIns="91260" tIns="45629" rIns="91260" bIns="45629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483530" y="2217030"/>
            <a:ext cx="3032125" cy="923953"/>
          </a:xfrm>
          <a:prstGeom prst="rect">
            <a:avLst/>
          </a:prstGeom>
        </p:spPr>
        <p:txBody>
          <a:bodyPr lIns="91260" tIns="45629" rIns="91260" bIns="45629" anchor="b"/>
          <a:lstStyle>
            <a:lvl1pPr marL="0" indent="0">
              <a:buNone/>
              <a:defRPr sz="2400" b="1"/>
            </a:lvl1pPr>
            <a:lvl2pPr marL="456273" indent="0">
              <a:buNone/>
              <a:defRPr sz="2000" b="1"/>
            </a:lvl2pPr>
            <a:lvl3pPr marL="912544" indent="0">
              <a:buNone/>
              <a:defRPr sz="1800" b="1"/>
            </a:lvl3pPr>
            <a:lvl4pPr marL="1368818" indent="0">
              <a:buNone/>
              <a:defRPr sz="1600" b="1"/>
            </a:lvl4pPr>
            <a:lvl5pPr marL="1825087" indent="0">
              <a:buNone/>
              <a:defRPr sz="1600" b="1"/>
            </a:lvl5pPr>
            <a:lvl6pPr marL="2281360" indent="0">
              <a:buNone/>
              <a:defRPr sz="1600" b="1"/>
            </a:lvl6pPr>
            <a:lvl7pPr marL="2737633" indent="0">
              <a:buNone/>
              <a:defRPr sz="1600" b="1"/>
            </a:lvl7pPr>
            <a:lvl8pPr marL="3193911" indent="0">
              <a:buNone/>
              <a:defRPr sz="1600" b="1"/>
            </a:lvl8pPr>
            <a:lvl9pPr marL="3650178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483530" y="3140983"/>
            <a:ext cx="3032125" cy="5706502"/>
          </a:xfrm>
          <a:prstGeom prst="rect">
            <a:avLst/>
          </a:prstGeom>
        </p:spPr>
        <p:txBody>
          <a:bodyPr lIns="91260" tIns="45629" rIns="91260" bIns="45629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14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679" y="396636"/>
            <a:ext cx="6173108" cy="1650736"/>
          </a:xfrm>
          <a:prstGeom prst="rect">
            <a:avLst/>
          </a:prstGeom>
        </p:spPr>
        <p:txBody>
          <a:bodyPr lIns="91260" tIns="45629" rIns="91260" bIns="45629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14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wipe dir="r"/>
  </p:transition>
</p:sldLayout>
</file>

<file path=ppt/slideLayouts/slideLayout14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737" y="394342"/>
            <a:ext cx="2256518" cy="1678248"/>
          </a:xfrm>
          <a:prstGeom prst="rect">
            <a:avLst/>
          </a:prstGeom>
        </p:spPr>
        <p:txBody>
          <a:bodyPr lIns="91260" tIns="45629" rIns="91260" bIns="45629"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681757" y="394518"/>
            <a:ext cx="3833813" cy="8453142"/>
          </a:xfrm>
          <a:prstGeom prst="rect">
            <a:avLst/>
          </a:prstGeom>
        </p:spPr>
        <p:txBody>
          <a:bodyPr lIns="91260" tIns="45629" rIns="91260" bIns="45629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42737" y="2072607"/>
            <a:ext cx="2256518" cy="6774894"/>
          </a:xfrm>
          <a:prstGeom prst="rect">
            <a:avLst/>
          </a:prstGeom>
        </p:spPr>
        <p:txBody>
          <a:bodyPr lIns="91260" tIns="45629" rIns="91260" bIns="45629"/>
          <a:lstStyle>
            <a:lvl1pPr marL="0" indent="0">
              <a:buNone/>
              <a:defRPr sz="1400"/>
            </a:lvl1pPr>
            <a:lvl2pPr marL="456273" indent="0">
              <a:buNone/>
              <a:defRPr sz="1200"/>
            </a:lvl2pPr>
            <a:lvl3pPr marL="912544" indent="0">
              <a:buNone/>
              <a:defRPr sz="1000"/>
            </a:lvl3pPr>
            <a:lvl4pPr marL="1368818" indent="0">
              <a:buNone/>
              <a:defRPr sz="900"/>
            </a:lvl4pPr>
            <a:lvl5pPr marL="1825087" indent="0">
              <a:buNone/>
              <a:defRPr sz="900"/>
            </a:lvl5pPr>
            <a:lvl6pPr marL="2281360" indent="0">
              <a:buNone/>
              <a:defRPr sz="900"/>
            </a:lvl6pPr>
            <a:lvl7pPr marL="2737633" indent="0">
              <a:buNone/>
              <a:defRPr sz="900"/>
            </a:lvl7pPr>
            <a:lvl8pPr marL="3193911" indent="0">
              <a:buNone/>
              <a:defRPr sz="900"/>
            </a:lvl8pPr>
            <a:lvl9pPr marL="3650178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>
    <p:wipe dir="r"/>
  </p:transition>
</p:sldLayout>
</file>

<file path=ppt/slideLayouts/slideLayout14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43997" y="6933091"/>
            <a:ext cx="4115027" cy="818490"/>
          </a:xfrm>
          <a:prstGeom prst="rect">
            <a:avLst/>
          </a:prstGeom>
        </p:spPr>
        <p:txBody>
          <a:bodyPr lIns="91260" tIns="45629" rIns="91260" bIns="45629"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343997" y="884978"/>
            <a:ext cx="4115027" cy="5942648"/>
          </a:xfrm>
          <a:prstGeom prst="rect">
            <a:avLst/>
          </a:prstGeom>
        </p:spPr>
        <p:txBody>
          <a:bodyPr lIns="91260" tIns="45629" rIns="91260" bIns="45629"/>
          <a:lstStyle>
            <a:lvl1pPr marL="0" indent="0">
              <a:buNone/>
              <a:defRPr sz="3200"/>
            </a:lvl1pPr>
            <a:lvl2pPr marL="456273" indent="0">
              <a:buNone/>
              <a:defRPr sz="2800"/>
            </a:lvl2pPr>
            <a:lvl3pPr marL="912544" indent="0">
              <a:buNone/>
              <a:defRPr sz="2400"/>
            </a:lvl3pPr>
            <a:lvl4pPr marL="1368818" indent="0">
              <a:buNone/>
              <a:defRPr sz="2000"/>
            </a:lvl4pPr>
            <a:lvl5pPr marL="1825087" indent="0">
              <a:buNone/>
              <a:defRPr sz="2000"/>
            </a:lvl5pPr>
            <a:lvl6pPr marL="2281360" indent="0">
              <a:buNone/>
              <a:defRPr sz="2000"/>
            </a:lvl6pPr>
            <a:lvl7pPr marL="2737633" indent="0">
              <a:buNone/>
              <a:defRPr sz="2000"/>
            </a:lvl7pPr>
            <a:lvl8pPr marL="3193911" indent="0">
              <a:buNone/>
              <a:defRPr sz="2000"/>
            </a:lvl8pPr>
            <a:lvl9pPr marL="3650178" indent="0">
              <a:buNone/>
              <a:defRPr sz="2000"/>
            </a:lvl9pPr>
          </a:lstStyle>
          <a:p>
            <a:pPr lvl="0"/>
            <a:endParaRPr lang="ko-KR" altLang="en-US" noProof="0" smtClean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343997" y="7751581"/>
            <a:ext cx="4115027" cy="1162392"/>
          </a:xfrm>
          <a:prstGeom prst="rect">
            <a:avLst/>
          </a:prstGeom>
        </p:spPr>
        <p:txBody>
          <a:bodyPr lIns="91260" tIns="45629" rIns="91260" bIns="45629"/>
          <a:lstStyle>
            <a:lvl1pPr marL="0" indent="0">
              <a:buNone/>
              <a:defRPr sz="1400"/>
            </a:lvl1pPr>
            <a:lvl2pPr marL="456273" indent="0">
              <a:buNone/>
              <a:defRPr sz="1200"/>
            </a:lvl2pPr>
            <a:lvl3pPr marL="912544" indent="0">
              <a:buNone/>
              <a:defRPr sz="1000"/>
            </a:lvl3pPr>
            <a:lvl4pPr marL="1368818" indent="0">
              <a:buNone/>
              <a:defRPr sz="900"/>
            </a:lvl4pPr>
            <a:lvl5pPr marL="1825087" indent="0">
              <a:buNone/>
              <a:defRPr sz="900"/>
            </a:lvl5pPr>
            <a:lvl6pPr marL="2281360" indent="0">
              <a:buNone/>
              <a:defRPr sz="900"/>
            </a:lvl6pPr>
            <a:lvl7pPr marL="2737633" indent="0">
              <a:buNone/>
              <a:defRPr sz="900"/>
            </a:lvl7pPr>
            <a:lvl8pPr marL="3193911" indent="0">
              <a:buNone/>
              <a:defRPr sz="900"/>
            </a:lvl8pPr>
            <a:lvl9pPr marL="3650178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>
    <p:wipe dir="r"/>
  </p:transition>
</p:sldLayout>
</file>

<file path=ppt/slideLayouts/slideLayout15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679" y="396636"/>
            <a:ext cx="6173108" cy="1650736"/>
          </a:xfrm>
          <a:prstGeom prst="rect">
            <a:avLst/>
          </a:prstGeom>
        </p:spPr>
        <p:txBody>
          <a:bodyPr lIns="91260" tIns="45629" rIns="91260" bIns="45629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42679" y="2311079"/>
            <a:ext cx="6173108" cy="6536455"/>
          </a:xfrm>
          <a:prstGeom prst="rect">
            <a:avLst/>
          </a:prstGeom>
        </p:spPr>
        <p:txBody>
          <a:bodyPr vert="eaVert" lIns="91260" tIns="45629" rIns="91260" bIns="45629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15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4972538" y="396779"/>
            <a:ext cx="1543276" cy="8450849"/>
          </a:xfrm>
          <a:prstGeom prst="rect">
            <a:avLst/>
          </a:prstGeom>
        </p:spPr>
        <p:txBody>
          <a:bodyPr vert="eaVert" lIns="91260" tIns="45629" rIns="91260" bIns="45629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42680" y="396779"/>
            <a:ext cx="4520974" cy="8450849"/>
          </a:xfrm>
          <a:prstGeom prst="rect">
            <a:avLst/>
          </a:prstGeom>
        </p:spPr>
        <p:txBody>
          <a:bodyPr vert="eaVert" lIns="91260" tIns="45629" rIns="91260" bIns="45629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15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fileview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9000" y="270756"/>
            <a:ext cx="6480000" cy="93629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그림 5" descr="하늘2.bmp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1160" y="286048"/>
            <a:ext cx="2297160" cy="47011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r"/>
  </p:transition>
</p:sldLayout>
</file>

<file path=ppt/slideLayouts/slideLayout15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wipe dir="r"/>
  </p:transition>
</p:sldLayout>
</file>

<file path=ppt/slideLayouts/slideLayout15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9" descr="fileview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9424" y="270537"/>
            <a:ext cx="6479268" cy="93633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그림 5" descr="하늘2.bmp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9534" y="284293"/>
            <a:ext cx="2296204" cy="46862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Layout>
</file>

<file path=ppt/slideLayouts/slideLayout15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679" y="396636"/>
            <a:ext cx="6173108" cy="1650736"/>
          </a:xfrm>
          <a:prstGeom prst="rect">
            <a:avLst/>
          </a:prstGeom>
        </p:spPr>
        <p:txBody>
          <a:bodyPr lIns="91293" tIns="45646" rIns="91293" bIns="45646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42679" y="2311079"/>
            <a:ext cx="6173108" cy="6536455"/>
          </a:xfrm>
          <a:prstGeom prst="rect">
            <a:avLst/>
          </a:prstGeom>
        </p:spPr>
        <p:txBody>
          <a:bodyPr lIns="91293" tIns="45646" rIns="91293" bIns="45646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15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42036" y="6365779"/>
            <a:ext cx="5829527" cy="1967126"/>
          </a:xfrm>
          <a:prstGeom prst="rect">
            <a:avLst/>
          </a:prstGeom>
        </p:spPr>
        <p:txBody>
          <a:bodyPr lIns="91293" tIns="45646" rIns="91293" bIns="45646"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42036" y="4197913"/>
            <a:ext cx="5829527" cy="2166590"/>
          </a:xfrm>
          <a:prstGeom prst="rect">
            <a:avLst/>
          </a:prstGeom>
        </p:spPr>
        <p:txBody>
          <a:bodyPr lIns="91293" tIns="45646" rIns="91293" bIns="45646" anchor="b"/>
          <a:lstStyle>
            <a:lvl1pPr marL="0" indent="0">
              <a:buNone/>
              <a:defRPr sz="2000"/>
            </a:lvl1pPr>
            <a:lvl2pPr marL="456444" indent="0">
              <a:buNone/>
              <a:defRPr sz="1800"/>
            </a:lvl2pPr>
            <a:lvl3pPr marL="912888" indent="0">
              <a:buNone/>
              <a:defRPr sz="1600"/>
            </a:lvl3pPr>
            <a:lvl4pPr marL="1369333" indent="0">
              <a:buNone/>
              <a:defRPr sz="1400"/>
            </a:lvl4pPr>
            <a:lvl5pPr marL="1825775" indent="0">
              <a:buNone/>
              <a:defRPr sz="1400"/>
            </a:lvl5pPr>
            <a:lvl6pPr marL="2282218" indent="0">
              <a:buNone/>
              <a:defRPr sz="1400"/>
            </a:lvl6pPr>
            <a:lvl7pPr marL="2738663" indent="0">
              <a:buNone/>
              <a:defRPr sz="1400"/>
            </a:lvl7pPr>
            <a:lvl8pPr marL="3195112" indent="0">
              <a:buNone/>
              <a:defRPr sz="1400"/>
            </a:lvl8pPr>
            <a:lvl9pPr marL="3651551" indent="0">
              <a:buNone/>
              <a:defRPr sz="1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/>
</p:sldLayout>
</file>

<file path=ppt/slideLayouts/slideLayout15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679" y="396636"/>
            <a:ext cx="6173108" cy="1650736"/>
          </a:xfrm>
          <a:prstGeom prst="rect">
            <a:avLst/>
          </a:prstGeom>
        </p:spPr>
        <p:txBody>
          <a:bodyPr lIns="91293" tIns="45646" rIns="91293" bIns="45646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342510" y="2311079"/>
            <a:ext cx="3032125" cy="6536455"/>
          </a:xfrm>
          <a:prstGeom prst="rect">
            <a:avLst/>
          </a:prstGeom>
        </p:spPr>
        <p:txBody>
          <a:bodyPr lIns="91293" tIns="45646" rIns="91293" bIns="45646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83530" y="2311079"/>
            <a:ext cx="3032125" cy="6536455"/>
          </a:xfrm>
          <a:prstGeom prst="rect">
            <a:avLst/>
          </a:prstGeom>
        </p:spPr>
        <p:txBody>
          <a:bodyPr lIns="91293" tIns="45646" rIns="91293" bIns="45646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15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679" y="396636"/>
            <a:ext cx="6173108" cy="1650736"/>
          </a:xfrm>
          <a:prstGeom prst="rect">
            <a:avLst/>
          </a:prstGeom>
        </p:spPr>
        <p:txBody>
          <a:bodyPr lIns="91293" tIns="45646" rIns="91293" bIns="45646"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462" y="2217030"/>
            <a:ext cx="3030991" cy="923953"/>
          </a:xfrm>
          <a:prstGeom prst="rect">
            <a:avLst/>
          </a:prstGeom>
        </p:spPr>
        <p:txBody>
          <a:bodyPr lIns="91293" tIns="45646" rIns="91293" bIns="45646" anchor="b"/>
          <a:lstStyle>
            <a:lvl1pPr marL="0" indent="0">
              <a:buNone/>
              <a:defRPr sz="2400" b="1"/>
            </a:lvl1pPr>
            <a:lvl2pPr marL="456444" indent="0">
              <a:buNone/>
              <a:defRPr sz="2000" b="1"/>
            </a:lvl2pPr>
            <a:lvl3pPr marL="912888" indent="0">
              <a:buNone/>
              <a:defRPr sz="1800" b="1"/>
            </a:lvl3pPr>
            <a:lvl4pPr marL="1369333" indent="0">
              <a:buNone/>
              <a:defRPr sz="1600" b="1"/>
            </a:lvl4pPr>
            <a:lvl5pPr marL="1825775" indent="0">
              <a:buNone/>
              <a:defRPr sz="1600" b="1"/>
            </a:lvl5pPr>
            <a:lvl6pPr marL="2282218" indent="0">
              <a:buNone/>
              <a:defRPr sz="1600" b="1"/>
            </a:lvl6pPr>
            <a:lvl7pPr marL="2738663" indent="0">
              <a:buNone/>
              <a:defRPr sz="1600" b="1"/>
            </a:lvl7pPr>
            <a:lvl8pPr marL="3195112" indent="0">
              <a:buNone/>
              <a:defRPr sz="1600" b="1"/>
            </a:lvl8pPr>
            <a:lvl9pPr marL="3651551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2462" y="3140983"/>
            <a:ext cx="3030991" cy="5706502"/>
          </a:xfrm>
          <a:prstGeom prst="rect">
            <a:avLst/>
          </a:prstGeom>
        </p:spPr>
        <p:txBody>
          <a:bodyPr lIns="91293" tIns="45646" rIns="91293" bIns="45646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483530" y="2217030"/>
            <a:ext cx="3032125" cy="923953"/>
          </a:xfrm>
          <a:prstGeom prst="rect">
            <a:avLst/>
          </a:prstGeom>
        </p:spPr>
        <p:txBody>
          <a:bodyPr lIns="91293" tIns="45646" rIns="91293" bIns="45646" anchor="b"/>
          <a:lstStyle>
            <a:lvl1pPr marL="0" indent="0">
              <a:buNone/>
              <a:defRPr sz="2400" b="1"/>
            </a:lvl1pPr>
            <a:lvl2pPr marL="456444" indent="0">
              <a:buNone/>
              <a:defRPr sz="2000" b="1"/>
            </a:lvl2pPr>
            <a:lvl3pPr marL="912888" indent="0">
              <a:buNone/>
              <a:defRPr sz="1800" b="1"/>
            </a:lvl3pPr>
            <a:lvl4pPr marL="1369333" indent="0">
              <a:buNone/>
              <a:defRPr sz="1600" b="1"/>
            </a:lvl4pPr>
            <a:lvl5pPr marL="1825775" indent="0">
              <a:buNone/>
              <a:defRPr sz="1600" b="1"/>
            </a:lvl5pPr>
            <a:lvl6pPr marL="2282218" indent="0">
              <a:buNone/>
              <a:defRPr sz="1600" b="1"/>
            </a:lvl6pPr>
            <a:lvl7pPr marL="2738663" indent="0">
              <a:buNone/>
              <a:defRPr sz="1600" b="1"/>
            </a:lvl7pPr>
            <a:lvl8pPr marL="3195112" indent="0">
              <a:buNone/>
              <a:defRPr sz="1600" b="1"/>
            </a:lvl8pPr>
            <a:lvl9pPr marL="3651551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483530" y="3140983"/>
            <a:ext cx="3032125" cy="5706502"/>
          </a:xfrm>
          <a:prstGeom prst="rect">
            <a:avLst/>
          </a:prstGeom>
        </p:spPr>
        <p:txBody>
          <a:bodyPr lIns="91293" tIns="45646" rIns="91293" bIns="45646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15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679" y="396636"/>
            <a:ext cx="6173108" cy="1650736"/>
          </a:xfrm>
          <a:prstGeom prst="rect">
            <a:avLst/>
          </a:prstGeom>
        </p:spPr>
        <p:txBody>
          <a:bodyPr lIns="91293" tIns="45646" rIns="91293" bIns="45646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16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16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9" descr="fileview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9442" y="270537"/>
            <a:ext cx="6479268" cy="93633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그림 5" descr="하늘2.bmp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9705" y="284293"/>
            <a:ext cx="2296204" cy="46862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Layout>
</file>

<file path=ppt/slideLayouts/slideLayout16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769" y="396636"/>
            <a:ext cx="6173108" cy="1650736"/>
          </a:xfrm>
          <a:prstGeom prst="rect">
            <a:avLst/>
          </a:prstGeom>
        </p:spPr>
        <p:txBody>
          <a:bodyPr lIns="90760" tIns="45380" rIns="90760" bIns="45380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42769" y="2311221"/>
            <a:ext cx="6173108" cy="6536455"/>
          </a:xfrm>
          <a:prstGeom prst="rect">
            <a:avLst/>
          </a:prstGeom>
        </p:spPr>
        <p:txBody>
          <a:bodyPr lIns="90760" tIns="45380" rIns="90760" bIns="4538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16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42036" y="6366382"/>
            <a:ext cx="5829527" cy="1967126"/>
          </a:xfrm>
          <a:prstGeom prst="rect">
            <a:avLst/>
          </a:prstGeom>
        </p:spPr>
        <p:txBody>
          <a:bodyPr lIns="90760" tIns="45380" rIns="90760" bIns="45380"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42036" y="4197913"/>
            <a:ext cx="5829527" cy="2166590"/>
          </a:xfrm>
          <a:prstGeom prst="rect">
            <a:avLst/>
          </a:prstGeom>
        </p:spPr>
        <p:txBody>
          <a:bodyPr lIns="90760" tIns="45380" rIns="90760" bIns="45380" anchor="b"/>
          <a:lstStyle>
            <a:lvl1pPr marL="0" indent="0">
              <a:buNone/>
              <a:defRPr sz="2000"/>
            </a:lvl1pPr>
            <a:lvl2pPr marL="453705" indent="0">
              <a:buNone/>
              <a:defRPr sz="1800"/>
            </a:lvl2pPr>
            <a:lvl3pPr marL="907411" indent="0">
              <a:buNone/>
              <a:defRPr sz="1600"/>
            </a:lvl3pPr>
            <a:lvl4pPr marL="1361117" indent="0">
              <a:buNone/>
              <a:defRPr sz="1400"/>
            </a:lvl4pPr>
            <a:lvl5pPr marL="1814815" indent="0">
              <a:buNone/>
              <a:defRPr sz="1400"/>
            </a:lvl5pPr>
            <a:lvl6pPr marL="2268527" indent="0">
              <a:buNone/>
              <a:defRPr sz="1400"/>
            </a:lvl6pPr>
            <a:lvl7pPr marL="2722227" indent="0">
              <a:buNone/>
              <a:defRPr sz="1400"/>
            </a:lvl7pPr>
            <a:lvl8pPr marL="3175927" indent="0">
              <a:buNone/>
              <a:defRPr sz="1400"/>
            </a:lvl8pPr>
            <a:lvl9pPr marL="3629637" indent="0">
              <a:buNone/>
              <a:defRPr sz="1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/>
</p:sldLayout>
</file>

<file path=ppt/slideLayouts/slideLayout16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769" y="396636"/>
            <a:ext cx="6173108" cy="1650736"/>
          </a:xfrm>
          <a:prstGeom prst="rect">
            <a:avLst/>
          </a:prstGeom>
        </p:spPr>
        <p:txBody>
          <a:bodyPr lIns="90760" tIns="45380" rIns="90760" bIns="45380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342600" y="2311221"/>
            <a:ext cx="3032125" cy="6536455"/>
          </a:xfrm>
          <a:prstGeom prst="rect">
            <a:avLst/>
          </a:prstGeom>
        </p:spPr>
        <p:txBody>
          <a:bodyPr lIns="90760" tIns="45380" rIns="90760" bIns="4538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83599" y="2311221"/>
            <a:ext cx="3032125" cy="6536455"/>
          </a:xfrm>
          <a:prstGeom prst="rect">
            <a:avLst/>
          </a:prstGeom>
        </p:spPr>
        <p:txBody>
          <a:bodyPr lIns="90760" tIns="45380" rIns="90760" bIns="4538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16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769" y="396636"/>
            <a:ext cx="6173108" cy="1650736"/>
          </a:xfrm>
          <a:prstGeom prst="rect">
            <a:avLst/>
          </a:prstGeom>
        </p:spPr>
        <p:txBody>
          <a:bodyPr lIns="90760" tIns="45380" rIns="90760" bIns="45380"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464" y="2217030"/>
            <a:ext cx="3030991" cy="923953"/>
          </a:xfrm>
          <a:prstGeom prst="rect">
            <a:avLst/>
          </a:prstGeom>
        </p:spPr>
        <p:txBody>
          <a:bodyPr lIns="90760" tIns="45380" rIns="90760" bIns="45380" anchor="b"/>
          <a:lstStyle>
            <a:lvl1pPr marL="0" indent="0">
              <a:buNone/>
              <a:defRPr sz="2400" b="1"/>
            </a:lvl1pPr>
            <a:lvl2pPr marL="453705" indent="0">
              <a:buNone/>
              <a:defRPr sz="2000" b="1"/>
            </a:lvl2pPr>
            <a:lvl3pPr marL="907411" indent="0">
              <a:buNone/>
              <a:defRPr sz="1800" b="1"/>
            </a:lvl3pPr>
            <a:lvl4pPr marL="1361117" indent="0">
              <a:buNone/>
              <a:defRPr sz="1600" b="1"/>
            </a:lvl4pPr>
            <a:lvl5pPr marL="1814815" indent="0">
              <a:buNone/>
              <a:defRPr sz="1600" b="1"/>
            </a:lvl5pPr>
            <a:lvl6pPr marL="2268527" indent="0">
              <a:buNone/>
              <a:defRPr sz="1600" b="1"/>
            </a:lvl6pPr>
            <a:lvl7pPr marL="2722227" indent="0">
              <a:buNone/>
              <a:defRPr sz="1600" b="1"/>
            </a:lvl7pPr>
            <a:lvl8pPr marL="3175927" indent="0">
              <a:buNone/>
              <a:defRPr sz="1600" b="1"/>
            </a:lvl8pPr>
            <a:lvl9pPr marL="3629637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2464" y="3140983"/>
            <a:ext cx="3030991" cy="5706502"/>
          </a:xfrm>
          <a:prstGeom prst="rect">
            <a:avLst/>
          </a:prstGeom>
        </p:spPr>
        <p:txBody>
          <a:bodyPr lIns="90760" tIns="45380" rIns="90760" bIns="4538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483599" y="2217030"/>
            <a:ext cx="3032125" cy="923953"/>
          </a:xfrm>
          <a:prstGeom prst="rect">
            <a:avLst/>
          </a:prstGeom>
        </p:spPr>
        <p:txBody>
          <a:bodyPr lIns="90760" tIns="45380" rIns="90760" bIns="45380" anchor="b"/>
          <a:lstStyle>
            <a:lvl1pPr marL="0" indent="0">
              <a:buNone/>
              <a:defRPr sz="2400" b="1"/>
            </a:lvl1pPr>
            <a:lvl2pPr marL="453705" indent="0">
              <a:buNone/>
              <a:defRPr sz="2000" b="1"/>
            </a:lvl2pPr>
            <a:lvl3pPr marL="907411" indent="0">
              <a:buNone/>
              <a:defRPr sz="1800" b="1"/>
            </a:lvl3pPr>
            <a:lvl4pPr marL="1361117" indent="0">
              <a:buNone/>
              <a:defRPr sz="1600" b="1"/>
            </a:lvl4pPr>
            <a:lvl5pPr marL="1814815" indent="0">
              <a:buNone/>
              <a:defRPr sz="1600" b="1"/>
            </a:lvl5pPr>
            <a:lvl6pPr marL="2268527" indent="0">
              <a:buNone/>
              <a:defRPr sz="1600" b="1"/>
            </a:lvl6pPr>
            <a:lvl7pPr marL="2722227" indent="0">
              <a:buNone/>
              <a:defRPr sz="1600" b="1"/>
            </a:lvl7pPr>
            <a:lvl8pPr marL="3175927" indent="0">
              <a:buNone/>
              <a:defRPr sz="1600" b="1"/>
            </a:lvl8pPr>
            <a:lvl9pPr marL="3629637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483599" y="3140983"/>
            <a:ext cx="3032125" cy="5706502"/>
          </a:xfrm>
          <a:prstGeom prst="rect">
            <a:avLst/>
          </a:prstGeom>
        </p:spPr>
        <p:txBody>
          <a:bodyPr lIns="90760" tIns="45380" rIns="90760" bIns="4538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16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769" y="396636"/>
            <a:ext cx="6173108" cy="1650736"/>
          </a:xfrm>
          <a:prstGeom prst="rect">
            <a:avLst/>
          </a:prstGeom>
        </p:spPr>
        <p:txBody>
          <a:bodyPr lIns="90760" tIns="45380" rIns="90760" bIns="45380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16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16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753" y="394342"/>
            <a:ext cx="2256518" cy="1678248"/>
          </a:xfrm>
          <a:prstGeom prst="rect">
            <a:avLst/>
          </a:prstGeom>
        </p:spPr>
        <p:txBody>
          <a:bodyPr lIns="90760" tIns="45380" rIns="90760" bIns="45380"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681795" y="394631"/>
            <a:ext cx="3833813" cy="8453142"/>
          </a:xfrm>
          <a:prstGeom prst="rect">
            <a:avLst/>
          </a:prstGeom>
        </p:spPr>
        <p:txBody>
          <a:bodyPr lIns="90760" tIns="45380" rIns="90760" bIns="45380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42753" y="2072607"/>
            <a:ext cx="2256518" cy="6774894"/>
          </a:xfrm>
          <a:prstGeom prst="rect">
            <a:avLst/>
          </a:prstGeom>
        </p:spPr>
        <p:txBody>
          <a:bodyPr lIns="90760" tIns="45380" rIns="90760" bIns="45380"/>
          <a:lstStyle>
            <a:lvl1pPr marL="0" indent="0">
              <a:buNone/>
              <a:defRPr sz="1400"/>
            </a:lvl1pPr>
            <a:lvl2pPr marL="453705" indent="0">
              <a:buNone/>
              <a:defRPr sz="1200"/>
            </a:lvl2pPr>
            <a:lvl3pPr marL="907411" indent="0">
              <a:buNone/>
              <a:defRPr sz="1000"/>
            </a:lvl3pPr>
            <a:lvl4pPr marL="1361117" indent="0">
              <a:buNone/>
              <a:defRPr sz="900"/>
            </a:lvl4pPr>
            <a:lvl5pPr marL="1814815" indent="0">
              <a:buNone/>
              <a:defRPr sz="900"/>
            </a:lvl5pPr>
            <a:lvl6pPr marL="2268527" indent="0">
              <a:buNone/>
              <a:defRPr sz="900"/>
            </a:lvl6pPr>
            <a:lvl7pPr marL="2722227" indent="0">
              <a:buNone/>
              <a:defRPr sz="900"/>
            </a:lvl7pPr>
            <a:lvl8pPr marL="3175927" indent="0">
              <a:buNone/>
              <a:defRPr sz="900"/>
            </a:lvl8pPr>
            <a:lvl9pPr marL="3629637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/>
</p:sldLayout>
</file>

<file path=ppt/slideLayouts/slideLayout16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44044" y="6933091"/>
            <a:ext cx="4115027" cy="818490"/>
          </a:xfrm>
          <a:prstGeom prst="rect">
            <a:avLst/>
          </a:prstGeom>
        </p:spPr>
        <p:txBody>
          <a:bodyPr lIns="90760" tIns="45380" rIns="90760" bIns="45380"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344044" y="884978"/>
            <a:ext cx="4115027" cy="5942648"/>
          </a:xfrm>
          <a:prstGeom prst="rect">
            <a:avLst/>
          </a:prstGeom>
        </p:spPr>
        <p:txBody>
          <a:bodyPr lIns="90760" tIns="45380" rIns="90760" bIns="45380"/>
          <a:lstStyle>
            <a:lvl1pPr marL="0" indent="0">
              <a:buNone/>
              <a:defRPr sz="3200"/>
            </a:lvl1pPr>
            <a:lvl2pPr marL="453705" indent="0">
              <a:buNone/>
              <a:defRPr sz="2800"/>
            </a:lvl2pPr>
            <a:lvl3pPr marL="907411" indent="0">
              <a:buNone/>
              <a:defRPr sz="2400"/>
            </a:lvl3pPr>
            <a:lvl4pPr marL="1361117" indent="0">
              <a:buNone/>
              <a:defRPr sz="2000"/>
            </a:lvl4pPr>
            <a:lvl5pPr marL="1814815" indent="0">
              <a:buNone/>
              <a:defRPr sz="2000"/>
            </a:lvl5pPr>
            <a:lvl6pPr marL="2268527" indent="0">
              <a:buNone/>
              <a:defRPr sz="2000"/>
            </a:lvl6pPr>
            <a:lvl7pPr marL="2722227" indent="0">
              <a:buNone/>
              <a:defRPr sz="2000"/>
            </a:lvl7pPr>
            <a:lvl8pPr marL="3175927" indent="0">
              <a:buNone/>
              <a:defRPr sz="2000"/>
            </a:lvl8pPr>
            <a:lvl9pPr marL="3629637" indent="0">
              <a:buNone/>
              <a:defRPr sz="2000"/>
            </a:lvl9pPr>
          </a:lstStyle>
          <a:p>
            <a:pPr lvl="0"/>
            <a:endParaRPr lang="ko-KR" altLang="en-US" noProof="0" smtClean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344044" y="7751581"/>
            <a:ext cx="4115027" cy="1162392"/>
          </a:xfrm>
          <a:prstGeom prst="rect">
            <a:avLst/>
          </a:prstGeom>
        </p:spPr>
        <p:txBody>
          <a:bodyPr lIns="90760" tIns="45380" rIns="90760" bIns="45380"/>
          <a:lstStyle>
            <a:lvl1pPr marL="0" indent="0">
              <a:buNone/>
              <a:defRPr sz="1400"/>
            </a:lvl1pPr>
            <a:lvl2pPr marL="453705" indent="0">
              <a:buNone/>
              <a:defRPr sz="1200"/>
            </a:lvl2pPr>
            <a:lvl3pPr marL="907411" indent="0">
              <a:buNone/>
              <a:defRPr sz="1000"/>
            </a:lvl3pPr>
            <a:lvl4pPr marL="1361117" indent="0">
              <a:buNone/>
              <a:defRPr sz="900"/>
            </a:lvl4pPr>
            <a:lvl5pPr marL="1814815" indent="0">
              <a:buNone/>
              <a:defRPr sz="900"/>
            </a:lvl5pPr>
            <a:lvl6pPr marL="2268527" indent="0">
              <a:buNone/>
              <a:defRPr sz="900"/>
            </a:lvl6pPr>
            <a:lvl7pPr marL="2722227" indent="0">
              <a:buNone/>
              <a:defRPr sz="900"/>
            </a:lvl7pPr>
            <a:lvl8pPr marL="3175927" indent="0">
              <a:buNone/>
              <a:defRPr sz="900"/>
            </a:lvl8pPr>
            <a:lvl9pPr marL="3629637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/>
</p:sldLayout>
</file>

<file path=ppt/slideLayouts/slideLayout17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769" y="396636"/>
            <a:ext cx="6173108" cy="1650736"/>
          </a:xfrm>
          <a:prstGeom prst="rect">
            <a:avLst/>
          </a:prstGeom>
        </p:spPr>
        <p:txBody>
          <a:bodyPr lIns="90760" tIns="45380" rIns="90760" bIns="45380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42769" y="2311221"/>
            <a:ext cx="6173108" cy="6536455"/>
          </a:xfrm>
          <a:prstGeom prst="rect">
            <a:avLst/>
          </a:prstGeom>
        </p:spPr>
        <p:txBody>
          <a:bodyPr vert="eaVert" lIns="90760" tIns="45380" rIns="90760" bIns="4538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17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4972689" y="396779"/>
            <a:ext cx="1543276" cy="8450849"/>
          </a:xfrm>
          <a:prstGeom prst="rect">
            <a:avLst/>
          </a:prstGeom>
        </p:spPr>
        <p:txBody>
          <a:bodyPr vert="eaVert" lIns="90760" tIns="45380" rIns="90760" bIns="45380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42878" y="396779"/>
            <a:ext cx="4520974" cy="8450849"/>
          </a:xfrm>
          <a:prstGeom prst="rect">
            <a:avLst/>
          </a:prstGeom>
        </p:spPr>
        <p:txBody>
          <a:bodyPr vert="eaVert" lIns="90760" tIns="45380" rIns="90760" bIns="4538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17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/>
          </p:nvPr>
        </p:nvSpPr>
        <p:spPr>
          <a:xfrm>
            <a:off x="342769" y="396779"/>
            <a:ext cx="6173108" cy="8450849"/>
          </a:xfrm>
          <a:prstGeom prst="rect">
            <a:avLst/>
          </a:prstGeom>
        </p:spPr>
        <p:txBody>
          <a:bodyPr lIns="90760" tIns="45380" rIns="90760" bIns="4538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173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제목, 내용 및 내용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769" y="396636"/>
            <a:ext cx="6173108" cy="1650736"/>
          </a:xfrm>
          <a:prstGeom prst="rect">
            <a:avLst/>
          </a:prstGeom>
        </p:spPr>
        <p:txBody>
          <a:bodyPr lIns="90760" tIns="45380" rIns="90760" bIns="45380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342600" y="2311221"/>
            <a:ext cx="3032125" cy="6536455"/>
          </a:xfrm>
          <a:prstGeom prst="rect">
            <a:avLst/>
          </a:prstGeom>
        </p:spPr>
        <p:txBody>
          <a:bodyPr lIns="90760" tIns="45380" rIns="90760" bIns="4538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quarter" idx="2"/>
          </p:nvPr>
        </p:nvSpPr>
        <p:spPr>
          <a:xfrm>
            <a:off x="3483599" y="2311030"/>
            <a:ext cx="3032125" cy="3157032"/>
          </a:xfrm>
          <a:prstGeom prst="rect">
            <a:avLst/>
          </a:prstGeom>
        </p:spPr>
        <p:txBody>
          <a:bodyPr lIns="90760" tIns="45380" rIns="90760" bIns="4538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내용 개체 틀 4"/>
          <p:cNvSpPr>
            <a:spLocks noGrp="1"/>
          </p:cNvSpPr>
          <p:nvPr>
            <p:ph sz="quarter" idx="3"/>
          </p:nvPr>
        </p:nvSpPr>
        <p:spPr>
          <a:xfrm>
            <a:off x="3483599" y="5688291"/>
            <a:ext cx="3032125" cy="3159324"/>
          </a:xfrm>
          <a:prstGeom prst="rect">
            <a:avLst/>
          </a:prstGeom>
        </p:spPr>
        <p:txBody>
          <a:bodyPr lIns="90760" tIns="45380" rIns="90760" bIns="4538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17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9" descr="fileview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9048" y="270537"/>
            <a:ext cx="6479930" cy="93633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Layout>
</file>

<file path=ppt/slideLayouts/slideLayout17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570" y="396636"/>
            <a:ext cx="6173108" cy="1650736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42570" y="2311036"/>
            <a:ext cx="6173108" cy="653645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17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42036" y="6365065"/>
            <a:ext cx="5829527" cy="1967126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42036" y="4197913"/>
            <a:ext cx="5829527" cy="216659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/>
</p:sldLayout>
</file>

<file path=ppt/slideLayouts/slideLayout17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570" y="396636"/>
            <a:ext cx="6173108" cy="1650736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342463" y="2311036"/>
            <a:ext cx="3032125" cy="6536455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83440" y="2311036"/>
            <a:ext cx="3032125" cy="6536455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17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570" y="396636"/>
            <a:ext cx="6173108" cy="1650736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461" y="2217030"/>
            <a:ext cx="3030991" cy="923953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2461" y="3140983"/>
            <a:ext cx="3030991" cy="5706502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483440" y="2217030"/>
            <a:ext cx="3032125" cy="923953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483440" y="3140983"/>
            <a:ext cx="3032125" cy="5706502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17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570" y="396636"/>
            <a:ext cx="6173108" cy="1650736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18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18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584" y="394342"/>
            <a:ext cx="2256518" cy="167824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681759" y="394346"/>
            <a:ext cx="3833813" cy="8453142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42584" y="2072594"/>
            <a:ext cx="2256518" cy="6774894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/>
</p:sldLayout>
</file>

<file path=ppt/slideLayouts/slideLayout18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43773" y="6933089"/>
            <a:ext cx="4115027" cy="81849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343773" y="884978"/>
            <a:ext cx="4115027" cy="594264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ko-KR" altLang="en-US" noProof="0" smtClean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343773" y="7751580"/>
            <a:ext cx="4115027" cy="116239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/>
</p:sldLayout>
</file>

<file path=ppt/slideLayouts/slideLayout18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570" y="396636"/>
            <a:ext cx="6173108" cy="1650736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42570" y="2311036"/>
            <a:ext cx="6173108" cy="653645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18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4972373" y="396638"/>
            <a:ext cx="1543276" cy="8450849"/>
          </a:xfrm>
          <a:prstGeom prst="rect">
            <a:avLst/>
          </a:prstGeo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42585" y="396638"/>
            <a:ext cx="4520974" cy="8450849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18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4"/>
          <p:cNvSpPr>
            <a:spLocks noChangeArrowheads="1"/>
          </p:cNvSpPr>
          <p:nvPr userDrawn="1"/>
        </p:nvSpPr>
        <p:spPr bwMode="auto">
          <a:xfrm>
            <a:off x="0" y="4071814"/>
            <a:ext cx="6863496" cy="130684"/>
          </a:xfrm>
          <a:prstGeom prst="rect">
            <a:avLst/>
          </a:prstGeom>
          <a:gradFill rotWithShape="1">
            <a:gsLst>
              <a:gs pos="0">
                <a:schemeClr val="tx1">
                  <a:gamma/>
                  <a:tint val="0"/>
                  <a:invGamma/>
                </a:schemeClr>
              </a:gs>
              <a:gs pos="100000">
                <a:schemeClr val="tx1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lnSpc>
                <a:spcPct val="80000"/>
              </a:lnSpc>
              <a:spcBef>
                <a:spcPct val="20000"/>
              </a:spcBef>
              <a:buFont typeface="Wingdings" pitchFamily="2" charset="2"/>
              <a:buNone/>
              <a:defRPr/>
            </a:pPr>
            <a:endParaRPr lang="ko-KR" altLang="en-US" sz="1400" b="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5" name="Rectangle 5"/>
          <p:cNvSpPr>
            <a:spLocks noChangeArrowheads="1"/>
          </p:cNvSpPr>
          <p:nvPr userDrawn="1"/>
        </p:nvSpPr>
        <p:spPr bwMode="auto">
          <a:xfrm>
            <a:off x="7" y="0"/>
            <a:ext cx="6845910" cy="4071814"/>
          </a:xfrm>
          <a:prstGeom prst="rect">
            <a:avLst/>
          </a:prstGeom>
          <a:gradFill rotWithShape="1">
            <a:gsLst>
              <a:gs pos="0">
                <a:srgbClr val="C0C0C0">
                  <a:gamma/>
                  <a:shade val="46275"/>
                  <a:invGamma/>
                </a:srgbClr>
              </a:gs>
              <a:gs pos="100000">
                <a:srgbClr val="C0C0C0"/>
              </a:gs>
            </a:gsLst>
            <a:lin ang="5400000" scaled="1"/>
          </a:gradFill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0" latinLnBrk="0" hangingPunct="0">
              <a:defRPr/>
            </a:pPr>
            <a:endParaRPr kumimoji="0" lang="en-GB" altLang="en-US" sz="1200" b="0" dirty="0">
              <a:solidFill>
                <a:srgbClr val="000099"/>
              </a:solidFill>
              <a:latin typeface="Verdana" pitchFamily="34" charset="0"/>
              <a:ea typeface="맑은 고딕" pitchFamily="50" charset="-127"/>
            </a:endParaRPr>
          </a:p>
        </p:txBody>
      </p:sp>
      <p:sp>
        <p:nvSpPr>
          <p:cNvPr id="3092482" name="Rectangle 2"/>
          <p:cNvSpPr>
            <a:spLocks noGrp="1" noChangeArrowheads="1"/>
          </p:cNvSpPr>
          <p:nvPr>
            <p:ph type="subTitle" idx="1"/>
          </p:nvPr>
        </p:nvSpPr>
        <p:spPr bwMode="auto">
          <a:xfrm>
            <a:off x="1698643" y="6657966"/>
            <a:ext cx="4953000" cy="385234"/>
          </a:xfrm>
          <a:prstGeom prst="rect">
            <a:avLst/>
          </a:prstGeom>
          <a:noFill/>
          <a:ln w="12700">
            <a:miter lim="800000"/>
            <a:headEnd/>
            <a:tailEnd/>
          </a:ln>
        </p:spPr>
        <p:txBody>
          <a:bodyPr vert="horz" wrap="square" lIns="87312" tIns="44450" rIns="87312" bIns="44450" numCol="1" anchor="t" anchorCtr="0" compatLnSpc="1">
            <a:prstTxWarp prst="textNoShape">
              <a:avLst/>
            </a:prstTxWarp>
            <a:spAutoFit/>
          </a:bodyPr>
          <a:lstStyle>
            <a:lvl1pPr marL="0" indent="0">
              <a:buFont typeface="Wingdings" pitchFamily="2" charset="2"/>
              <a:buNone/>
              <a:defRPr sz="1600" b="1"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/>
              <a:t>마스터 부제목 스타일 편집</a:t>
            </a:r>
          </a:p>
        </p:txBody>
      </p:sp>
      <p:sp>
        <p:nvSpPr>
          <p:cNvPr id="3092483" name="Rectangle 3"/>
          <p:cNvSpPr>
            <a:spLocks noGrp="1" noChangeArrowheads="1"/>
          </p:cNvSpPr>
          <p:nvPr>
            <p:ph type="ctrTitle"/>
          </p:nvPr>
        </p:nvSpPr>
        <p:spPr bwMode="auto">
          <a:xfrm>
            <a:off x="435434" y="2230786"/>
            <a:ext cx="5182053" cy="1290783"/>
          </a:xfrm>
          <a:prstGeom prst="rect">
            <a:avLst/>
          </a:prstGeom>
          <a:noFill/>
          <a:ln w="12700">
            <a:miter lim="800000"/>
            <a:headEnd/>
            <a:tailEnd/>
          </a:ln>
        </p:spPr>
        <p:txBody>
          <a:bodyPr vert="horz" wrap="square" lIns="87312" tIns="44450" rIns="87312" bIns="44450" numCol="1" anchor="b" anchorCtr="0" compatLnSpc="1">
            <a:prstTxWarp prst="textNoShape">
              <a:avLst/>
            </a:prstTxWarp>
          </a:bodyPr>
          <a:lstStyle>
            <a:lvl1pPr>
              <a:defRPr sz="2400"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err="1"/>
              <a:t>마스터스</a:t>
            </a:r>
            <a:r>
              <a:rPr lang="ko-KR" altLang="en-US" dirty="0"/>
              <a:t> 제목 스타일 편집</a:t>
            </a:r>
          </a:p>
        </p:txBody>
      </p:sp>
    </p:spTree>
  </p:cSld>
  <p:clrMapOvr>
    <a:masterClrMapping/>
  </p:clrMapOvr>
  <p:transition>
    <p:wipe dir="r"/>
  </p:transition>
</p:sldLayout>
</file>

<file path=ppt/slideLayouts/slideLayout18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572" y="396636"/>
            <a:ext cx="6173108" cy="1650736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42572" y="2311036"/>
            <a:ext cx="6173108" cy="6536455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defRPr>
                <a:latin typeface="맑은 고딕" pitchFamily="50" charset="-127"/>
                <a:ea typeface="맑은 고딕" pitchFamily="50" charset="-127"/>
              </a:defRPr>
            </a:lvl2pPr>
            <a:lvl3pPr>
              <a:defRPr>
                <a:latin typeface="맑은 고딕" pitchFamily="50" charset="-127"/>
                <a:ea typeface="맑은 고딕" pitchFamily="50" charset="-127"/>
              </a:defRPr>
            </a:lvl3pPr>
            <a:lvl4pPr>
              <a:defRPr>
                <a:latin typeface="맑은 고딕" pitchFamily="50" charset="-127"/>
                <a:ea typeface="맑은 고딕" pitchFamily="50" charset="-127"/>
              </a:defRPr>
            </a:lvl4pPr>
            <a:lvl5pPr>
              <a:defRPr>
                <a:latin typeface="맑은 고딕" pitchFamily="50" charset="-127"/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</p:spTree>
  </p:cSld>
  <p:clrMapOvr>
    <a:masterClrMapping/>
  </p:clrMapOvr>
  <p:transition>
    <p:wipe dir="r"/>
  </p:transition>
</p:sldLayout>
</file>

<file path=ppt/slideLayouts/slideLayout18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42036" y="6365083"/>
            <a:ext cx="5829527" cy="1967126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42036" y="4197913"/>
            <a:ext cx="5829527" cy="216659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latin typeface="맑은 고딕" pitchFamily="50" charset="-127"/>
                <a:ea typeface="맑은 고딕" pitchFamily="50" charset="-127"/>
              </a:defRPr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</p:txBody>
      </p:sp>
    </p:spTree>
  </p:cSld>
  <p:clrMapOvr>
    <a:masterClrMapping/>
  </p:clrMapOvr>
  <p:transition>
    <p:wipe dir="r"/>
  </p:transition>
</p:sldLayout>
</file>

<file path=ppt/slideLayouts/slideLayout18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572" y="396636"/>
            <a:ext cx="6173108" cy="1650736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342463" y="2311036"/>
            <a:ext cx="3032125" cy="6536455"/>
          </a:xfrm>
          <a:prstGeom prst="rect">
            <a:avLst/>
          </a:prstGeom>
        </p:spPr>
        <p:txBody>
          <a:bodyPr/>
          <a:lstStyle>
            <a:lvl1pPr>
              <a:defRPr sz="2800">
                <a:latin typeface="맑은 고딕" pitchFamily="50" charset="-127"/>
                <a:ea typeface="맑은 고딕" pitchFamily="50" charset="-127"/>
              </a:defRPr>
            </a:lvl1pPr>
            <a:lvl2pPr>
              <a:defRPr sz="2400">
                <a:latin typeface="맑은 고딕" pitchFamily="50" charset="-127"/>
                <a:ea typeface="맑은 고딕" pitchFamily="50" charset="-127"/>
              </a:defRPr>
            </a:lvl2pPr>
            <a:lvl3pPr>
              <a:defRPr sz="2000">
                <a:latin typeface="맑은 고딕" pitchFamily="50" charset="-127"/>
                <a:ea typeface="맑은 고딕" pitchFamily="50" charset="-127"/>
              </a:defRPr>
            </a:lvl3pPr>
            <a:lvl4pPr>
              <a:defRPr sz="1800">
                <a:latin typeface="맑은 고딕" pitchFamily="50" charset="-127"/>
                <a:ea typeface="맑은 고딕" pitchFamily="50" charset="-127"/>
              </a:defRPr>
            </a:lvl4pPr>
            <a:lvl5pPr>
              <a:defRPr sz="1800">
                <a:latin typeface="맑은 고딕" pitchFamily="50" charset="-127"/>
                <a:ea typeface="맑은 고딕" pitchFamily="50" charset="-127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83440" y="2311036"/>
            <a:ext cx="3032125" cy="6536455"/>
          </a:xfrm>
          <a:prstGeom prst="rect">
            <a:avLst/>
          </a:prstGeom>
        </p:spPr>
        <p:txBody>
          <a:bodyPr/>
          <a:lstStyle>
            <a:lvl1pPr>
              <a:defRPr sz="2800">
                <a:latin typeface="맑은 고딕" pitchFamily="50" charset="-127"/>
                <a:ea typeface="맑은 고딕" pitchFamily="50" charset="-127"/>
              </a:defRPr>
            </a:lvl1pPr>
            <a:lvl2pPr>
              <a:defRPr sz="2400">
                <a:latin typeface="맑은 고딕" pitchFamily="50" charset="-127"/>
                <a:ea typeface="맑은 고딕" pitchFamily="50" charset="-127"/>
              </a:defRPr>
            </a:lvl2pPr>
            <a:lvl3pPr>
              <a:defRPr sz="2000">
                <a:latin typeface="맑은 고딕" pitchFamily="50" charset="-127"/>
                <a:ea typeface="맑은 고딕" pitchFamily="50" charset="-127"/>
              </a:defRPr>
            </a:lvl3pPr>
            <a:lvl4pPr>
              <a:defRPr sz="1800">
                <a:latin typeface="맑은 고딕" pitchFamily="50" charset="-127"/>
                <a:ea typeface="맑은 고딕" pitchFamily="50" charset="-127"/>
              </a:defRPr>
            </a:lvl4pPr>
            <a:lvl5pPr>
              <a:defRPr sz="1800">
                <a:latin typeface="맑은 고딕" pitchFamily="50" charset="-127"/>
                <a:ea typeface="맑은 고딕" pitchFamily="50" charset="-127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</p:spTree>
  </p:cSld>
  <p:clrMapOvr>
    <a:masterClrMapping/>
  </p:clrMapOvr>
  <p:transition>
    <p:wipe dir="r"/>
  </p:transition>
</p:sldLayout>
</file>

<file path=ppt/slideLayouts/slideLayout18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572" y="396636"/>
            <a:ext cx="6173108" cy="1650736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461" y="2217030"/>
            <a:ext cx="3030991" cy="923953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>
                <a:latin typeface="맑은 고딕" pitchFamily="50" charset="-127"/>
                <a:ea typeface="맑은 고딕" pitchFamily="50" charset="-127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2461" y="3140983"/>
            <a:ext cx="3030991" cy="5706502"/>
          </a:xfrm>
          <a:prstGeom prst="rect">
            <a:avLst/>
          </a:prstGeom>
        </p:spPr>
        <p:txBody>
          <a:bodyPr/>
          <a:lstStyle>
            <a:lvl1pPr>
              <a:defRPr sz="2400">
                <a:latin typeface="맑은 고딕" pitchFamily="50" charset="-127"/>
                <a:ea typeface="맑은 고딕" pitchFamily="50" charset="-127"/>
              </a:defRPr>
            </a:lvl1pPr>
            <a:lvl2pPr>
              <a:defRPr sz="2000">
                <a:latin typeface="맑은 고딕" pitchFamily="50" charset="-127"/>
                <a:ea typeface="맑은 고딕" pitchFamily="50" charset="-127"/>
              </a:defRPr>
            </a:lvl2pPr>
            <a:lvl3pPr>
              <a:defRPr sz="1800">
                <a:latin typeface="맑은 고딕" pitchFamily="50" charset="-127"/>
                <a:ea typeface="맑은 고딕" pitchFamily="50" charset="-127"/>
              </a:defRPr>
            </a:lvl3pPr>
            <a:lvl4pPr>
              <a:defRPr sz="1600">
                <a:latin typeface="맑은 고딕" pitchFamily="50" charset="-127"/>
                <a:ea typeface="맑은 고딕" pitchFamily="50" charset="-127"/>
              </a:defRPr>
            </a:lvl4pPr>
            <a:lvl5pPr>
              <a:defRPr sz="1600">
                <a:latin typeface="맑은 고딕" pitchFamily="50" charset="-127"/>
                <a:ea typeface="맑은 고딕" pitchFamily="50" charset="-127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483440" y="2217030"/>
            <a:ext cx="3032125" cy="923953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>
                <a:latin typeface="맑은 고딕" pitchFamily="50" charset="-127"/>
                <a:ea typeface="맑은 고딕" pitchFamily="50" charset="-127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483440" y="3140983"/>
            <a:ext cx="3032125" cy="5706502"/>
          </a:xfrm>
          <a:prstGeom prst="rect">
            <a:avLst/>
          </a:prstGeom>
        </p:spPr>
        <p:txBody>
          <a:bodyPr/>
          <a:lstStyle>
            <a:lvl1pPr>
              <a:defRPr sz="2400">
                <a:latin typeface="맑은 고딕" pitchFamily="50" charset="-127"/>
                <a:ea typeface="맑은 고딕" pitchFamily="50" charset="-127"/>
              </a:defRPr>
            </a:lvl1pPr>
            <a:lvl2pPr>
              <a:defRPr sz="2000">
                <a:latin typeface="맑은 고딕" pitchFamily="50" charset="-127"/>
                <a:ea typeface="맑은 고딕" pitchFamily="50" charset="-127"/>
              </a:defRPr>
            </a:lvl2pPr>
            <a:lvl3pPr>
              <a:defRPr sz="1800">
                <a:latin typeface="맑은 고딕" pitchFamily="50" charset="-127"/>
                <a:ea typeface="맑은 고딕" pitchFamily="50" charset="-127"/>
              </a:defRPr>
            </a:lvl3pPr>
            <a:lvl4pPr>
              <a:defRPr sz="1600">
                <a:latin typeface="맑은 고딕" pitchFamily="50" charset="-127"/>
                <a:ea typeface="맑은 고딕" pitchFamily="50" charset="-127"/>
              </a:defRPr>
            </a:lvl4pPr>
            <a:lvl5pPr>
              <a:defRPr sz="1600">
                <a:latin typeface="맑은 고딕" pitchFamily="50" charset="-127"/>
                <a:ea typeface="맑은 고딕" pitchFamily="50" charset="-127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</p:spTree>
  </p:cSld>
  <p:clrMapOvr>
    <a:masterClrMapping/>
  </p:clrMapOvr>
  <p:transition>
    <p:wipe dir="r"/>
  </p:transition>
</p:sldLayout>
</file>

<file path=ppt/slideLayouts/slideLayout19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572" y="396636"/>
            <a:ext cx="6173108" cy="1650736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</p:spTree>
  </p:cSld>
  <p:clrMapOvr>
    <a:masterClrMapping/>
  </p:clrMapOvr>
  <p:transition>
    <p:wipe dir="r"/>
  </p:transition>
</p:sldLayout>
</file>

<file path=ppt/slideLayouts/slideLayout19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wipe dir="r"/>
  </p:transition>
</p:sldLayout>
</file>

<file path=ppt/slideLayouts/slideLayout19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589" y="394342"/>
            <a:ext cx="2256518" cy="1678248"/>
          </a:xfrm>
          <a:prstGeom prst="rect">
            <a:avLst/>
          </a:prstGeom>
        </p:spPr>
        <p:txBody>
          <a:bodyPr anchor="b"/>
          <a:lstStyle>
            <a:lvl1pPr algn="l">
              <a:defRPr sz="2000" b="1"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681759" y="394346"/>
            <a:ext cx="3833813" cy="8453142"/>
          </a:xfrm>
          <a:prstGeom prst="rect">
            <a:avLst/>
          </a:prstGeom>
        </p:spPr>
        <p:txBody>
          <a:bodyPr/>
          <a:lstStyle>
            <a:lvl1pPr>
              <a:defRPr sz="3200">
                <a:latin typeface="맑은 고딕" pitchFamily="50" charset="-127"/>
                <a:ea typeface="맑은 고딕" pitchFamily="50" charset="-127"/>
              </a:defRPr>
            </a:lvl1pPr>
            <a:lvl2pPr>
              <a:defRPr sz="2800">
                <a:latin typeface="맑은 고딕" pitchFamily="50" charset="-127"/>
                <a:ea typeface="맑은 고딕" pitchFamily="50" charset="-127"/>
              </a:defRPr>
            </a:lvl2pPr>
            <a:lvl3pPr>
              <a:defRPr sz="2400">
                <a:latin typeface="맑은 고딕" pitchFamily="50" charset="-127"/>
                <a:ea typeface="맑은 고딕" pitchFamily="50" charset="-127"/>
              </a:defRPr>
            </a:lvl3pPr>
            <a:lvl4pPr>
              <a:defRPr sz="2000">
                <a:latin typeface="맑은 고딕" pitchFamily="50" charset="-127"/>
                <a:ea typeface="맑은 고딕" pitchFamily="50" charset="-127"/>
              </a:defRPr>
            </a:lvl4pPr>
            <a:lvl5pPr>
              <a:defRPr sz="2000">
                <a:latin typeface="맑은 고딕" pitchFamily="50" charset="-127"/>
                <a:ea typeface="맑은 고딕" pitchFamily="50" charset="-127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42589" y="2072594"/>
            <a:ext cx="2256518" cy="6774894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>
                <a:latin typeface="맑은 고딕" pitchFamily="50" charset="-127"/>
                <a:ea typeface="맑은 고딕" pitchFamily="50" charset="-127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</p:txBody>
      </p:sp>
    </p:spTree>
  </p:cSld>
  <p:clrMapOvr>
    <a:masterClrMapping/>
  </p:clrMapOvr>
  <p:transition>
    <p:wipe dir="r"/>
  </p:transition>
</p:sldLayout>
</file>

<file path=ppt/slideLayouts/slideLayout19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43773" y="6933089"/>
            <a:ext cx="4115027" cy="818490"/>
          </a:xfrm>
          <a:prstGeom prst="rect">
            <a:avLst/>
          </a:prstGeom>
        </p:spPr>
        <p:txBody>
          <a:bodyPr anchor="b"/>
          <a:lstStyle>
            <a:lvl1pPr algn="l">
              <a:defRPr sz="2000" b="1"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343773" y="884978"/>
            <a:ext cx="4115027" cy="594264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>
                <a:latin typeface="맑은 고딕" pitchFamily="50" charset="-127"/>
                <a:ea typeface="맑은 고딕" pitchFamily="50" charset="-127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ko-KR" altLang="en-US" noProof="0" dirty="0" smtClean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343773" y="7751580"/>
            <a:ext cx="4115027" cy="116239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>
                <a:latin typeface="맑은 고딕" pitchFamily="50" charset="-127"/>
                <a:ea typeface="맑은 고딕" pitchFamily="50" charset="-127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</p:txBody>
      </p:sp>
    </p:spTree>
  </p:cSld>
  <p:clrMapOvr>
    <a:masterClrMapping/>
  </p:clrMapOvr>
  <p:transition>
    <p:wipe dir="r"/>
  </p:transition>
</p:sldLayout>
</file>

<file path=ppt/slideLayouts/slideLayout19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572" y="396636"/>
            <a:ext cx="6173108" cy="1650736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42572" y="2311036"/>
            <a:ext cx="6173108" cy="6536455"/>
          </a:xfrm>
          <a:prstGeom prst="rect">
            <a:avLst/>
          </a:prstGeom>
        </p:spPr>
        <p:txBody>
          <a:bodyPr vert="eaVert"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defRPr>
                <a:latin typeface="맑은 고딕" pitchFamily="50" charset="-127"/>
                <a:ea typeface="맑은 고딕" pitchFamily="50" charset="-127"/>
              </a:defRPr>
            </a:lvl2pPr>
            <a:lvl3pPr>
              <a:defRPr>
                <a:latin typeface="맑은 고딕" pitchFamily="50" charset="-127"/>
                <a:ea typeface="맑은 고딕" pitchFamily="50" charset="-127"/>
              </a:defRPr>
            </a:lvl3pPr>
            <a:lvl4pPr>
              <a:defRPr>
                <a:latin typeface="맑은 고딕" pitchFamily="50" charset="-127"/>
                <a:ea typeface="맑은 고딕" pitchFamily="50" charset="-127"/>
              </a:defRPr>
            </a:lvl4pPr>
            <a:lvl5pPr>
              <a:defRPr>
                <a:latin typeface="맑은 고딕" pitchFamily="50" charset="-127"/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</p:spTree>
  </p:cSld>
  <p:clrMapOvr>
    <a:masterClrMapping/>
  </p:clrMapOvr>
  <p:transition>
    <p:wipe dir="r"/>
  </p:transition>
</p:sldLayout>
</file>

<file path=ppt/slideLayouts/slideLayout19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4972373" y="396638"/>
            <a:ext cx="1543276" cy="8450849"/>
          </a:xfrm>
          <a:prstGeom prst="rect">
            <a:avLst/>
          </a:prstGeom>
        </p:spPr>
        <p:txBody>
          <a:bodyPr vert="eaVert"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42589" y="396638"/>
            <a:ext cx="4520974" cy="8450849"/>
          </a:xfrm>
          <a:prstGeom prst="rect">
            <a:avLst/>
          </a:prstGeom>
        </p:spPr>
        <p:txBody>
          <a:bodyPr vert="eaVert"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defRPr>
                <a:latin typeface="맑은 고딕" pitchFamily="50" charset="-127"/>
                <a:ea typeface="맑은 고딕" pitchFamily="50" charset="-127"/>
              </a:defRPr>
            </a:lvl2pPr>
            <a:lvl3pPr>
              <a:defRPr>
                <a:latin typeface="맑은 고딕" pitchFamily="50" charset="-127"/>
                <a:ea typeface="맑은 고딕" pitchFamily="50" charset="-127"/>
              </a:defRPr>
            </a:lvl3pPr>
            <a:lvl4pPr>
              <a:defRPr>
                <a:latin typeface="맑은 고딕" pitchFamily="50" charset="-127"/>
                <a:ea typeface="맑은 고딕" pitchFamily="50" charset="-127"/>
              </a:defRPr>
            </a:lvl4pPr>
            <a:lvl5pPr>
              <a:defRPr>
                <a:latin typeface="맑은 고딕" pitchFamily="50" charset="-127"/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</p:spTree>
  </p:cSld>
  <p:clrMapOvr>
    <a:masterClrMapping/>
  </p:clrMapOvr>
  <p:transition>
    <p:wipe dir="r"/>
  </p:transition>
</p:sldLayout>
</file>

<file path=ppt/slideLayouts/slideLayout19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wipe dir="r"/>
  </p:transition>
</p:sldLayout>
</file>

<file path=ppt/slideLayouts/slideLayout19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9" descr="fileview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9420" y="270537"/>
            <a:ext cx="6479268" cy="93633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그림 5" descr="하늘2.bmp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9438" y="284293"/>
            <a:ext cx="2296204" cy="46862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Layout>
</file>

<file path=ppt/slideLayouts/slideLayout19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589" y="396636"/>
            <a:ext cx="6173108" cy="1650736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42589" y="2311039"/>
            <a:ext cx="6173108" cy="653645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19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42036" y="6365550"/>
            <a:ext cx="5829527" cy="1967126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42036" y="4197913"/>
            <a:ext cx="5829527" cy="216659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/>
</p:sldLayout>
</file>

<file path=ppt/slideLayouts/slideLayout20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589" y="396636"/>
            <a:ext cx="6173108" cy="1650736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342467" y="2311039"/>
            <a:ext cx="3032125" cy="6536455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83465" y="2311039"/>
            <a:ext cx="3032125" cy="6536455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20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589" y="396636"/>
            <a:ext cx="6173108" cy="1650736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461" y="2217030"/>
            <a:ext cx="3030991" cy="923953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2461" y="3140983"/>
            <a:ext cx="3030991" cy="5706502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483465" y="2217030"/>
            <a:ext cx="3032125" cy="923953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483465" y="3140983"/>
            <a:ext cx="3032125" cy="5706502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20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589" y="396636"/>
            <a:ext cx="6173108" cy="1650736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20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20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618" y="394342"/>
            <a:ext cx="2256518" cy="167824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681791" y="394460"/>
            <a:ext cx="3833813" cy="8453142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42618" y="2072595"/>
            <a:ext cx="2256518" cy="6774894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/>
</p:sldLayout>
</file>

<file path=ppt/slideLayouts/slideLayout20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43922" y="6933089"/>
            <a:ext cx="4115027" cy="81849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343922" y="884978"/>
            <a:ext cx="4115027" cy="594264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ko-KR" altLang="en-US" noProof="0" smtClean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343922" y="7751580"/>
            <a:ext cx="4115027" cy="116239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/>
</p:sldLayout>
</file>

<file path=ppt/slideLayouts/slideLayout20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589" y="396636"/>
            <a:ext cx="6173108" cy="1650736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42589" y="2311039"/>
            <a:ext cx="6173108" cy="653645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20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4972483" y="396758"/>
            <a:ext cx="1543276" cy="8450849"/>
          </a:xfrm>
          <a:prstGeom prst="rect">
            <a:avLst/>
          </a:prstGeo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42590" y="396758"/>
            <a:ext cx="4520974" cy="8450849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208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/>
          </p:nvPr>
        </p:nvSpPr>
        <p:spPr>
          <a:xfrm>
            <a:off x="342589" y="396758"/>
            <a:ext cx="6173108" cy="8450849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209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제목, 내용 및 내용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589" y="396636"/>
            <a:ext cx="6173108" cy="1650736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342467" y="2311039"/>
            <a:ext cx="3032125" cy="653645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quarter" idx="2"/>
          </p:nvPr>
        </p:nvSpPr>
        <p:spPr>
          <a:xfrm>
            <a:off x="3483465" y="2311030"/>
            <a:ext cx="3032125" cy="315703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내용 개체 틀 4"/>
          <p:cNvSpPr>
            <a:spLocks noGrp="1"/>
          </p:cNvSpPr>
          <p:nvPr>
            <p:ph sz="quarter" idx="3"/>
          </p:nvPr>
        </p:nvSpPr>
        <p:spPr>
          <a:xfrm>
            <a:off x="3483465" y="5688291"/>
            <a:ext cx="3032125" cy="3159324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2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0" y="4071814"/>
            <a:ext cx="6863670" cy="130684"/>
          </a:xfrm>
          <a:prstGeom prst="rect">
            <a:avLst/>
          </a:prstGeom>
          <a:gradFill rotWithShape="1">
            <a:gsLst>
              <a:gs pos="0">
                <a:schemeClr val="tx1">
                  <a:gamma/>
                  <a:tint val="0"/>
                  <a:invGamma/>
                </a:schemeClr>
              </a:gs>
              <a:gs pos="100000">
                <a:schemeClr val="tx1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lnSpc>
                <a:spcPct val="80000"/>
              </a:lnSpc>
              <a:spcBef>
                <a:spcPct val="20000"/>
              </a:spcBef>
              <a:buFont typeface="Wingdings" pitchFamily="2" charset="2"/>
              <a:buNone/>
              <a:defRPr/>
            </a:pPr>
            <a:endParaRPr lang="ko-KR" altLang="en-US" sz="1400" b="0"/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122" y="0"/>
            <a:ext cx="6845528" cy="4071814"/>
          </a:xfrm>
          <a:prstGeom prst="rect">
            <a:avLst/>
          </a:prstGeom>
          <a:gradFill rotWithShape="1">
            <a:gsLst>
              <a:gs pos="0">
                <a:srgbClr val="C0C0C0">
                  <a:gamma/>
                  <a:shade val="46275"/>
                  <a:invGamma/>
                </a:srgbClr>
              </a:gs>
              <a:gs pos="100000">
                <a:srgbClr val="C0C0C0"/>
              </a:gs>
            </a:gsLst>
            <a:lin ang="5400000" scaled="1"/>
          </a:gradFill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0" latinLnBrk="0" hangingPunct="0">
              <a:defRPr/>
            </a:pPr>
            <a:endParaRPr kumimoji="0" lang="en-GB" altLang="en-US" sz="1200" b="0">
              <a:solidFill>
                <a:srgbClr val="000099"/>
              </a:solidFill>
              <a:latin typeface="Verdana" pitchFamily="34" charset="0"/>
              <a:ea typeface="굴림" pitchFamily="50" charset="-127"/>
            </a:endParaRPr>
          </a:p>
        </p:txBody>
      </p:sp>
      <p:sp>
        <p:nvSpPr>
          <p:cNvPr id="3092482" name="Rectangle 2"/>
          <p:cNvSpPr>
            <a:spLocks noGrp="1" noChangeArrowheads="1"/>
          </p:cNvSpPr>
          <p:nvPr>
            <p:ph type="subTitle" idx="1"/>
          </p:nvPr>
        </p:nvSpPr>
        <p:spPr bwMode="auto">
          <a:xfrm>
            <a:off x="1698643" y="6657966"/>
            <a:ext cx="4953000" cy="385234"/>
          </a:xfrm>
          <a:prstGeom prst="rect">
            <a:avLst/>
          </a:prstGeom>
          <a:noFill/>
          <a:ln w="12700">
            <a:miter lim="800000"/>
            <a:headEnd/>
            <a:tailEnd/>
          </a:ln>
        </p:spPr>
        <p:txBody>
          <a:bodyPr vert="horz" wrap="square" lIns="87312" tIns="44450" rIns="87312" bIns="44450" numCol="1" anchor="t" anchorCtr="0" compatLnSpc="1">
            <a:prstTxWarp prst="textNoShape">
              <a:avLst/>
            </a:prstTxWarp>
            <a:spAutoFit/>
          </a:bodyPr>
          <a:lstStyle>
            <a:lvl1pPr marL="0" indent="0">
              <a:buFont typeface="Wingdings" pitchFamily="2" charset="2"/>
              <a:buNone/>
              <a:defRPr sz="1600" b="1"/>
            </a:lvl1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3092483" name="Rectangle 3"/>
          <p:cNvSpPr>
            <a:spLocks noGrp="1" noChangeArrowheads="1"/>
          </p:cNvSpPr>
          <p:nvPr>
            <p:ph type="ctrTitle"/>
          </p:nvPr>
        </p:nvSpPr>
        <p:spPr bwMode="auto">
          <a:xfrm>
            <a:off x="435479" y="2230786"/>
            <a:ext cx="5182053" cy="1290783"/>
          </a:xfrm>
          <a:prstGeom prst="rect">
            <a:avLst/>
          </a:prstGeom>
          <a:noFill/>
          <a:ln w="12700">
            <a:miter lim="800000"/>
            <a:headEnd/>
            <a:tailEnd/>
          </a:ln>
        </p:spPr>
        <p:txBody>
          <a:bodyPr vert="horz" wrap="square" lIns="87312" tIns="44450" rIns="87312" bIns="44450" numCol="1" anchor="b" anchorCtr="0" compatLnSpc="1">
            <a:prstTxWarp prst="textNoShape">
              <a:avLst/>
            </a:prstTxWarp>
          </a:bodyPr>
          <a:lstStyle>
            <a:lvl1pPr>
              <a:defRPr sz="2400"/>
            </a:lvl1pPr>
          </a:lstStyle>
          <a:p>
            <a:r>
              <a:rPr lang="ko-KR" altLang="en-US"/>
              <a:t>마스터스 제목 스타일 편집</a:t>
            </a:r>
          </a:p>
        </p:txBody>
      </p:sp>
    </p:spTree>
  </p:cSld>
  <p:clrMapOvr>
    <a:masterClrMapping/>
  </p:clrMapOvr>
  <p:transition>
    <p:wipe dir="r"/>
  </p:transition>
</p:sldLayout>
</file>

<file path=ppt/slideLayouts/slideLayout2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589" y="396636"/>
            <a:ext cx="6173108" cy="1650736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42589" y="2311039"/>
            <a:ext cx="6173108" cy="653645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21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42036" y="6365654"/>
            <a:ext cx="5829527" cy="1967126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42036" y="4197913"/>
            <a:ext cx="5829527" cy="216659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>
    <p:wipe dir="r"/>
  </p:transition>
</p:sldLayout>
</file>

<file path=ppt/slideLayouts/slideLayout21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589" y="396636"/>
            <a:ext cx="6173108" cy="1650736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342485" y="2311039"/>
            <a:ext cx="3032125" cy="6536455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83483" y="2311039"/>
            <a:ext cx="3032125" cy="6536455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21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589" y="396636"/>
            <a:ext cx="6173108" cy="1650736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461" y="2217030"/>
            <a:ext cx="3030991" cy="923953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2461" y="3140983"/>
            <a:ext cx="3030991" cy="5706502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483483" y="2217030"/>
            <a:ext cx="3032125" cy="923953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483483" y="3140983"/>
            <a:ext cx="3032125" cy="5706502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2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589" y="396636"/>
            <a:ext cx="6173108" cy="1650736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21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wipe dir="r"/>
  </p:transition>
</p:sldLayout>
</file>

<file path=ppt/slideLayouts/slideLayout21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618" y="394342"/>
            <a:ext cx="2256518" cy="167824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681757" y="394475"/>
            <a:ext cx="3833813" cy="8453142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42618" y="2072595"/>
            <a:ext cx="2256518" cy="6774894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>
    <p:wipe dir="r"/>
  </p:transition>
</p:sldLayout>
</file>

<file path=ppt/slideLayouts/slideLayout21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43967" y="6933089"/>
            <a:ext cx="4115027" cy="81849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343967" y="884978"/>
            <a:ext cx="4115027" cy="594264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ko-KR" altLang="en-US" noProof="0" smtClean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343967" y="7751580"/>
            <a:ext cx="4115027" cy="116239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>
    <p:wipe dir="r"/>
  </p:transition>
</p:sldLayout>
</file>

<file path=ppt/slideLayouts/slideLayout21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589" y="396636"/>
            <a:ext cx="6173108" cy="1650736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42589" y="2311039"/>
            <a:ext cx="6173108" cy="653645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2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4972490" y="396765"/>
            <a:ext cx="1543276" cy="8450849"/>
          </a:xfrm>
          <a:prstGeom prst="rect">
            <a:avLst/>
          </a:prstGeo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42590" y="396765"/>
            <a:ext cx="4520974" cy="8450849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2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9" descr="fileview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9442" y="270537"/>
            <a:ext cx="6479268" cy="93633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그림 5" descr="하늘2.bmp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9753" y="284293"/>
            <a:ext cx="2296204" cy="46862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Layout>
</file>

<file path=ppt/slideLayouts/slideLayout22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769" y="396636"/>
            <a:ext cx="6173108" cy="1650736"/>
          </a:xfrm>
          <a:prstGeom prst="rect">
            <a:avLst/>
          </a:prstGeom>
        </p:spPr>
        <p:txBody>
          <a:bodyPr lIns="90760" tIns="45380" rIns="90760" bIns="45380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42769" y="2311221"/>
            <a:ext cx="6173108" cy="6536455"/>
          </a:xfrm>
          <a:prstGeom prst="rect">
            <a:avLst/>
          </a:prstGeom>
        </p:spPr>
        <p:txBody>
          <a:bodyPr lIns="90760" tIns="45380" rIns="90760" bIns="4538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22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42036" y="6366873"/>
            <a:ext cx="5829527" cy="1967126"/>
          </a:xfrm>
          <a:prstGeom prst="rect">
            <a:avLst/>
          </a:prstGeom>
        </p:spPr>
        <p:txBody>
          <a:bodyPr lIns="90760" tIns="45380" rIns="90760" bIns="45380"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42036" y="4197913"/>
            <a:ext cx="5829527" cy="2166590"/>
          </a:xfrm>
          <a:prstGeom prst="rect">
            <a:avLst/>
          </a:prstGeom>
        </p:spPr>
        <p:txBody>
          <a:bodyPr lIns="90760" tIns="45380" rIns="90760" bIns="45380" anchor="b"/>
          <a:lstStyle>
            <a:lvl1pPr marL="0" indent="0">
              <a:buNone/>
              <a:defRPr sz="2000"/>
            </a:lvl1pPr>
            <a:lvl2pPr marL="453705" indent="0">
              <a:buNone/>
              <a:defRPr sz="1800"/>
            </a:lvl2pPr>
            <a:lvl3pPr marL="907411" indent="0">
              <a:buNone/>
              <a:defRPr sz="1600"/>
            </a:lvl3pPr>
            <a:lvl4pPr marL="1361117" indent="0">
              <a:buNone/>
              <a:defRPr sz="1400"/>
            </a:lvl4pPr>
            <a:lvl5pPr marL="1814815" indent="0">
              <a:buNone/>
              <a:defRPr sz="1400"/>
            </a:lvl5pPr>
            <a:lvl6pPr marL="2268527" indent="0">
              <a:buNone/>
              <a:defRPr sz="1400"/>
            </a:lvl6pPr>
            <a:lvl7pPr marL="2722227" indent="0">
              <a:buNone/>
              <a:defRPr sz="1400"/>
            </a:lvl7pPr>
            <a:lvl8pPr marL="3175927" indent="0">
              <a:buNone/>
              <a:defRPr sz="1400"/>
            </a:lvl8pPr>
            <a:lvl9pPr marL="3629637" indent="0">
              <a:buNone/>
              <a:defRPr sz="1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/>
</p:sldLayout>
</file>

<file path=ppt/slideLayouts/slideLayout22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769" y="396636"/>
            <a:ext cx="6173108" cy="1650736"/>
          </a:xfrm>
          <a:prstGeom prst="rect">
            <a:avLst/>
          </a:prstGeom>
        </p:spPr>
        <p:txBody>
          <a:bodyPr lIns="90760" tIns="45380" rIns="90760" bIns="45380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342601" y="2311221"/>
            <a:ext cx="3032125" cy="6536455"/>
          </a:xfrm>
          <a:prstGeom prst="rect">
            <a:avLst/>
          </a:prstGeom>
        </p:spPr>
        <p:txBody>
          <a:bodyPr lIns="90760" tIns="45380" rIns="90760" bIns="4538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83601" y="2311221"/>
            <a:ext cx="3032125" cy="6536455"/>
          </a:xfrm>
          <a:prstGeom prst="rect">
            <a:avLst/>
          </a:prstGeom>
        </p:spPr>
        <p:txBody>
          <a:bodyPr lIns="90760" tIns="45380" rIns="90760" bIns="4538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22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769" y="396636"/>
            <a:ext cx="6173108" cy="1650736"/>
          </a:xfrm>
          <a:prstGeom prst="rect">
            <a:avLst/>
          </a:prstGeom>
        </p:spPr>
        <p:txBody>
          <a:bodyPr lIns="90760" tIns="45380" rIns="90760" bIns="45380"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464" y="2217030"/>
            <a:ext cx="3030991" cy="923953"/>
          </a:xfrm>
          <a:prstGeom prst="rect">
            <a:avLst/>
          </a:prstGeom>
        </p:spPr>
        <p:txBody>
          <a:bodyPr lIns="90760" tIns="45380" rIns="90760" bIns="45380" anchor="b"/>
          <a:lstStyle>
            <a:lvl1pPr marL="0" indent="0">
              <a:buNone/>
              <a:defRPr sz="2400" b="1"/>
            </a:lvl1pPr>
            <a:lvl2pPr marL="453705" indent="0">
              <a:buNone/>
              <a:defRPr sz="2000" b="1"/>
            </a:lvl2pPr>
            <a:lvl3pPr marL="907411" indent="0">
              <a:buNone/>
              <a:defRPr sz="1800" b="1"/>
            </a:lvl3pPr>
            <a:lvl4pPr marL="1361117" indent="0">
              <a:buNone/>
              <a:defRPr sz="1600" b="1"/>
            </a:lvl4pPr>
            <a:lvl5pPr marL="1814815" indent="0">
              <a:buNone/>
              <a:defRPr sz="1600" b="1"/>
            </a:lvl5pPr>
            <a:lvl6pPr marL="2268527" indent="0">
              <a:buNone/>
              <a:defRPr sz="1600" b="1"/>
            </a:lvl6pPr>
            <a:lvl7pPr marL="2722227" indent="0">
              <a:buNone/>
              <a:defRPr sz="1600" b="1"/>
            </a:lvl7pPr>
            <a:lvl8pPr marL="3175927" indent="0">
              <a:buNone/>
              <a:defRPr sz="1600" b="1"/>
            </a:lvl8pPr>
            <a:lvl9pPr marL="3629637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2464" y="3140983"/>
            <a:ext cx="3030991" cy="5706502"/>
          </a:xfrm>
          <a:prstGeom prst="rect">
            <a:avLst/>
          </a:prstGeom>
        </p:spPr>
        <p:txBody>
          <a:bodyPr lIns="90760" tIns="45380" rIns="90760" bIns="4538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483601" y="2217030"/>
            <a:ext cx="3032125" cy="923953"/>
          </a:xfrm>
          <a:prstGeom prst="rect">
            <a:avLst/>
          </a:prstGeom>
        </p:spPr>
        <p:txBody>
          <a:bodyPr lIns="90760" tIns="45380" rIns="90760" bIns="45380" anchor="b"/>
          <a:lstStyle>
            <a:lvl1pPr marL="0" indent="0">
              <a:buNone/>
              <a:defRPr sz="2400" b="1"/>
            </a:lvl1pPr>
            <a:lvl2pPr marL="453705" indent="0">
              <a:buNone/>
              <a:defRPr sz="2000" b="1"/>
            </a:lvl2pPr>
            <a:lvl3pPr marL="907411" indent="0">
              <a:buNone/>
              <a:defRPr sz="1800" b="1"/>
            </a:lvl3pPr>
            <a:lvl4pPr marL="1361117" indent="0">
              <a:buNone/>
              <a:defRPr sz="1600" b="1"/>
            </a:lvl4pPr>
            <a:lvl5pPr marL="1814815" indent="0">
              <a:buNone/>
              <a:defRPr sz="1600" b="1"/>
            </a:lvl5pPr>
            <a:lvl6pPr marL="2268527" indent="0">
              <a:buNone/>
              <a:defRPr sz="1600" b="1"/>
            </a:lvl6pPr>
            <a:lvl7pPr marL="2722227" indent="0">
              <a:buNone/>
              <a:defRPr sz="1600" b="1"/>
            </a:lvl7pPr>
            <a:lvl8pPr marL="3175927" indent="0">
              <a:buNone/>
              <a:defRPr sz="1600" b="1"/>
            </a:lvl8pPr>
            <a:lvl9pPr marL="3629637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483601" y="3140983"/>
            <a:ext cx="3032125" cy="5706502"/>
          </a:xfrm>
          <a:prstGeom prst="rect">
            <a:avLst/>
          </a:prstGeom>
        </p:spPr>
        <p:txBody>
          <a:bodyPr lIns="90760" tIns="45380" rIns="90760" bIns="4538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22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769" y="396636"/>
            <a:ext cx="6173108" cy="1650736"/>
          </a:xfrm>
          <a:prstGeom prst="rect">
            <a:avLst/>
          </a:prstGeom>
        </p:spPr>
        <p:txBody>
          <a:bodyPr lIns="90760" tIns="45380" rIns="90760" bIns="45380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22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22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753" y="394342"/>
            <a:ext cx="2256518" cy="1678248"/>
          </a:xfrm>
          <a:prstGeom prst="rect">
            <a:avLst/>
          </a:prstGeom>
        </p:spPr>
        <p:txBody>
          <a:bodyPr lIns="90760" tIns="45380" rIns="90760" bIns="45380"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681795" y="394631"/>
            <a:ext cx="3833813" cy="8453142"/>
          </a:xfrm>
          <a:prstGeom prst="rect">
            <a:avLst/>
          </a:prstGeom>
        </p:spPr>
        <p:txBody>
          <a:bodyPr lIns="90760" tIns="45380" rIns="90760" bIns="45380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42753" y="2072607"/>
            <a:ext cx="2256518" cy="6774894"/>
          </a:xfrm>
          <a:prstGeom prst="rect">
            <a:avLst/>
          </a:prstGeom>
        </p:spPr>
        <p:txBody>
          <a:bodyPr lIns="90760" tIns="45380" rIns="90760" bIns="45380"/>
          <a:lstStyle>
            <a:lvl1pPr marL="0" indent="0">
              <a:buNone/>
              <a:defRPr sz="1400"/>
            </a:lvl1pPr>
            <a:lvl2pPr marL="453705" indent="0">
              <a:buNone/>
              <a:defRPr sz="1200"/>
            </a:lvl2pPr>
            <a:lvl3pPr marL="907411" indent="0">
              <a:buNone/>
              <a:defRPr sz="1000"/>
            </a:lvl3pPr>
            <a:lvl4pPr marL="1361117" indent="0">
              <a:buNone/>
              <a:defRPr sz="900"/>
            </a:lvl4pPr>
            <a:lvl5pPr marL="1814815" indent="0">
              <a:buNone/>
              <a:defRPr sz="900"/>
            </a:lvl5pPr>
            <a:lvl6pPr marL="2268527" indent="0">
              <a:buNone/>
              <a:defRPr sz="900"/>
            </a:lvl6pPr>
            <a:lvl7pPr marL="2722227" indent="0">
              <a:buNone/>
              <a:defRPr sz="900"/>
            </a:lvl7pPr>
            <a:lvl8pPr marL="3175927" indent="0">
              <a:buNone/>
              <a:defRPr sz="900"/>
            </a:lvl8pPr>
            <a:lvl9pPr marL="3629637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/>
</p:sldLayout>
</file>

<file path=ppt/slideLayouts/slideLayout22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44044" y="6933091"/>
            <a:ext cx="4115027" cy="818490"/>
          </a:xfrm>
          <a:prstGeom prst="rect">
            <a:avLst/>
          </a:prstGeom>
        </p:spPr>
        <p:txBody>
          <a:bodyPr lIns="90760" tIns="45380" rIns="90760" bIns="45380"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344044" y="884978"/>
            <a:ext cx="4115027" cy="5942648"/>
          </a:xfrm>
          <a:prstGeom prst="rect">
            <a:avLst/>
          </a:prstGeom>
        </p:spPr>
        <p:txBody>
          <a:bodyPr lIns="90760" tIns="45380" rIns="90760" bIns="45380"/>
          <a:lstStyle>
            <a:lvl1pPr marL="0" indent="0">
              <a:buNone/>
              <a:defRPr sz="3200"/>
            </a:lvl1pPr>
            <a:lvl2pPr marL="453705" indent="0">
              <a:buNone/>
              <a:defRPr sz="2800"/>
            </a:lvl2pPr>
            <a:lvl3pPr marL="907411" indent="0">
              <a:buNone/>
              <a:defRPr sz="2400"/>
            </a:lvl3pPr>
            <a:lvl4pPr marL="1361117" indent="0">
              <a:buNone/>
              <a:defRPr sz="2000"/>
            </a:lvl4pPr>
            <a:lvl5pPr marL="1814815" indent="0">
              <a:buNone/>
              <a:defRPr sz="2000"/>
            </a:lvl5pPr>
            <a:lvl6pPr marL="2268527" indent="0">
              <a:buNone/>
              <a:defRPr sz="2000"/>
            </a:lvl6pPr>
            <a:lvl7pPr marL="2722227" indent="0">
              <a:buNone/>
              <a:defRPr sz="2000"/>
            </a:lvl7pPr>
            <a:lvl8pPr marL="3175927" indent="0">
              <a:buNone/>
              <a:defRPr sz="2000"/>
            </a:lvl8pPr>
            <a:lvl9pPr marL="3629637" indent="0">
              <a:buNone/>
              <a:defRPr sz="2000"/>
            </a:lvl9pPr>
          </a:lstStyle>
          <a:p>
            <a:pPr lvl="0"/>
            <a:endParaRPr lang="ko-KR" altLang="en-US" noProof="0" smtClean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344044" y="7751581"/>
            <a:ext cx="4115027" cy="1162392"/>
          </a:xfrm>
          <a:prstGeom prst="rect">
            <a:avLst/>
          </a:prstGeom>
        </p:spPr>
        <p:txBody>
          <a:bodyPr lIns="90760" tIns="45380" rIns="90760" bIns="45380"/>
          <a:lstStyle>
            <a:lvl1pPr marL="0" indent="0">
              <a:buNone/>
              <a:defRPr sz="1400"/>
            </a:lvl1pPr>
            <a:lvl2pPr marL="453705" indent="0">
              <a:buNone/>
              <a:defRPr sz="1200"/>
            </a:lvl2pPr>
            <a:lvl3pPr marL="907411" indent="0">
              <a:buNone/>
              <a:defRPr sz="1000"/>
            </a:lvl3pPr>
            <a:lvl4pPr marL="1361117" indent="0">
              <a:buNone/>
              <a:defRPr sz="900"/>
            </a:lvl4pPr>
            <a:lvl5pPr marL="1814815" indent="0">
              <a:buNone/>
              <a:defRPr sz="900"/>
            </a:lvl5pPr>
            <a:lvl6pPr marL="2268527" indent="0">
              <a:buNone/>
              <a:defRPr sz="900"/>
            </a:lvl6pPr>
            <a:lvl7pPr marL="2722227" indent="0">
              <a:buNone/>
              <a:defRPr sz="900"/>
            </a:lvl7pPr>
            <a:lvl8pPr marL="3175927" indent="0">
              <a:buNone/>
              <a:defRPr sz="900"/>
            </a:lvl8pPr>
            <a:lvl9pPr marL="3629637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/>
</p:sldLayout>
</file>

<file path=ppt/slideLayouts/slideLayout23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769" y="396636"/>
            <a:ext cx="6173108" cy="1650736"/>
          </a:xfrm>
          <a:prstGeom prst="rect">
            <a:avLst/>
          </a:prstGeom>
        </p:spPr>
        <p:txBody>
          <a:bodyPr lIns="90760" tIns="45380" rIns="90760" bIns="45380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42769" y="2311221"/>
            <a:ext cx="6173108" cy="6536455"/>
          </a:xfrm>
          <a:prstGeom prst="rect">
            <a:avLst/>
          </a:prstGeom>
        </p:spPr>
        <p:txBody>
          <a:bodyPr vert="eaVert" lIns="90760" tIns="45380" rIns="90760" bIns="4538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23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4972802" y="396779"/>
            <a:ext cx="1543276" cy="8450849"/>
          </a:xfrm>
          <a:prstGeom prst="rect">
            <a:avLst/>
          </a:prstGeom>
        </p:spPr>
        <p:txBody>
          <a:bodyPr vert="eaVert" lIns="90760" tIns="45380" rIns="90760" bIns="45380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42905" y="396779"/>
            <a:ext cx="4520974" cy="8450849"/>
          </a:xfrm>
          <a:prstGeom prst="rect">
            <a:avLst/>
          </a:prstGeom>
        </p:spPr>
        <p:txBody>
          <a:bodyPr vert="eaVert" lIns="90760" tIns="45380" rIns="90760" bIns="4538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23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/>
          </p:nvPr>
        </p:nvSpPr>
        <p:spPr>
          <a:xfrm>
            <a:off x="342769" y="396779"/>
            <a:ext cx="6173108" cy="8450849"/>
          </a:xfrm>
          <a:prstGeom prst="rect">
            <a:avLst/>
          </a:prstGeom>
        </p:spPr>
        <p:txBody>
          <a:bodyPr lIns="90760" tIns="45380" rIns="90760" bIns="4538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233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제목, 내용 및 내용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769" y="396636"/>
            <a:ext cx="6173108" cy="1650736"/>
          </a:xfrm>
          <a:prstGeom prst="rect">
            <a:avLst/>
          </a:prstGeom>
        </p:spPr>
        <p:txBody>
          <a:bodyPr lIns="90760" tIns="45380" rIns="90760" bIns="45380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342601" y="2311221"/>
            <a:ext cx="3032125" cy="6536455"/>
          </a:xfrm>
          <a:prstGeom prst="rect">
            <a:avLst/>
          </a:prstGeom>
        </p:spPr>
        <p:txBody>
          <a:bodyPr lIns="90760" tIns="45380" rIns="90760" bIns="4538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quarter" idx="2"/>
          </p:nvPr>
        </p:nvSpPr>
        <p:spPr>
          <a:xfrm>
            <a:off x="3483601" y="2311030"/>
            <a:ext cx="3032125" cy="3157032"/>
          </a:xfrm>
          <a:prstGeom prst="rect">
            <a:avLst/>
          </a:prstGeom>
        </p:spPr>
        <p:txBody>
          <a:bodyPr lIns="90760" tIns="45380" rIns="90760" bIns="4538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내용 개체 틀 4"/>
          <p:cNvSpPr>
            <a:spLocks noGrp="1"/>
          </p:cNvSpPr>
          <p:nvPr>
            <p:ph sz="quarter" idx="3"/>
          </p:nvPr>
        </p:nvSpPr>
        <p:spPr>
          <a:xfrm>
            <a:off x="3483601" y="5688291"/>
            <a:ext cx="3032125" cy="3159324"/>
          </a:xfrm>
          <a:prstGeom prst="rect">
            <a:avLst/>
          </a:prstGeom>
        </p:spPr>
        <p:txBody>
          <a:bodyPr lIns="90760" tIns="45380" rIns="90760" bIns="4538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23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679" y="396636"/>
            <a:ext cx="6173108" cy="1650736"/>
          </a:xfrm>
          <a:prstGeom prst="rect">
            <a:avLst/>
          </a:prstGeom>
        </p:spPr>
        <p:txBody>
          <a:bodyPr lIns="91413" tIns="45706" rIns="91413" bIns="45706"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462" y="2217030"/>
            <a:ext cx="3030991" cy="923953"/>
          </a:xfrm>
          <a:prstGeom prst="rect">
            <a:avLst/>
          </a:prstGeom>
        </p:spPr>
        <p:txBody>
          <a:bodyPr lIns="91413" tIns="45706" rIns="91413" bIns="45706" anchor="b"/>
          <a:lstStyle>
            <a:lvl1pPr marL="0" indent="0">
              <a:buNone/>
              <a:defRPr sz="2400" b="1"/>
            </a:lvl1pPr>
            <a:lvl2pPr marL="457062" indent="0">
              <a:buNone/>
              <a:defRPr sz="2000" b="1"/>
            </a:lvl2pPr>
            <a:lvl3pPr marL="914125" indent="0">
              <a:buNone/>
              <a:defRPr sz="1800" b="1"/>
            </a:lvl3pPr>
            <a:lvl4pPr marL="1371187" indent="0">
              <a:buNone/>
              <a:defRPr sz="1600" b="1"/>
            </a:lvl4pPr>
            <a:lvl5pPr marL="1828248" indent="0">
              <a:buNone/>
              <a:defRPr sz="1600" b="1"/>
            </a:lvl5pPr>
            <a:lvl6pPr marL="2285312" indent="0">
              <a:buNone/>
              <a:defRPr sz="1600" b="1"/>
            </a:lvl6pPr>
            <a:lvl7pPr marL="2742375" indent="0">
              <a:buNone/>
              <a:defRPr sz="1600" b="1"/>
            </a:lvl7pPr>
            <a:lvl8pPr marL="3199436" indent="0">
              <a:buNone/>
              <a:defRPr sz="1600" b="1"/>
            </a:lvl8pPr>
            <a:lvl9pPr marL="36565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2462" y="3140983"/>
            <a:ext cx="3030991" cy="5706502"/>
          </a:xfrm>
          <a:prstGeom prst="rect">
            <a:avLst/>
          </a:prstGeom>
        </p:spPr>
        <p:txBody>
          <a:bodyPr lIns="91413" tIns="45706" rIns="91413" bIns="45706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483479" y="2217030"/>
            <a:ext cx="3032125" cy="923953"/>
          </a:xfrm>
          <a:prstGeom prst="rect">
            <a:avLst/>
          </a:prstGeom>
        </p:spPr>
        <p:txBody>
          <a:bodyPr lIns="91413" tIns="45706" rIns="91413" bIns="45706" anchor="b"/>
          <a:lstStyle>
            <a:lvl1pPr marL="0" indent="0">
              <a:buNone/>
              <a:defRPr sz="2400" b="1"/>
            </a:lvl1pPr>
            <a:lvl2pPr marL="457062" indent="0">
              <a:buNone/>
              <a:defRPr sz="2000" b="1"/>
            </a:lvl2pPr>
            <a:lvl3pPr marL="914125" indent="0">
              <a:buNone/>
              <a:defRPr sz="1800" b="1"/>
            </a:lvl3pPr>
            <a:lvl4pPr marL="1371187" indent="0">
              <a:buNone/>
              <a:defRPr sz="1600" b="1"/>
            </a:lvl4pPr>
            <a:lvl5pPr marL="1828248" indent="0">
              <a:buNone/>
              <a:defRPr sz="1600" b="1"/>
            </a:lvl5pPr>
            <a:lvl6pPr marL="2285312" indent="0">
              <a:buNone/>
              <a:defRPr sz="1600" b="1"/>
            </a:lvl6pPr>
            <a:lvl7pPr marL="2742375" indent="0">
              <a:buNone/>
              <a:defRPr sz="1600" b="1"/>
            </a:lvl7pPr>
            <a:lvl8pPr marL="3199436" indent="0">
              <a:buNone/>
              <a:defRPr sz="1600" b="1"/>
            </a:lvl8pPr>
            <a:lvl9pPr marL="36565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483479" y="3140983"/>
            <a:ext cx="3032125" cy="5706502"/>
          </a:xfrm>
          <a:prstGeom prst="rect">
            <a:avLst/>
          </a:prstGeom>
        </p:spPr>
        <p:txBody>
          <a:bodyPr lIns="91413" tIns="45706" rIns="91413" bIns="45706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23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679" y="396636"/>
            <a:ext cx="6173108" cy="1650736"/>
          </a:xfrm>
          <a:prstGeom prst="rect">
            <a:avLst/>
          </a:prstGeom>
        </p:spPr>
        <p:txBody>
          <a:bodyPr lIns="91413" tIns="45706" rIns="91413" bIns="45706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23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wipe dir="r"/>
  </p:transition>
</p:sldLayout>
</file>

<file path=ppt/slideLayouts/slideLayout23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712" y="394342"/>
            <a:ext cx="2256518" cy="1678248"/>
          </a:xfrm>
          <a:prstGeom prst="rect">
            <a:avLst/>
          </a:prstGeom>
        </p:spPr>
        <p:txBody>
          <a:bodyPr lIns="91413" tIns="45706" rIns="91413" bIns="45706"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681757" y="394460"/>
            <a:ext cx="3833813" cy="8453142"/>
          </a:xfrm>
          <a:prstGeom prst="rect">
            <a:avLst/>
          </a:prstGeom>
        </p:spPr>
        <p:txBody>
          <a:bodyPr lIns="91413" tIns="45706" rIns="91413" bIns="45706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42712" y="2072607"/>
            <a:ext cx="2256518" cy="6774894"/>
          </a:xfrm>
          <a:prstGeom prst="rect">
            <a:avLst/>
          </a:prstGeom>
        </p:spPr>
        <p:txBody>
          <a:bodyPr lIns="91413" tIns="45706" rIns="91413" bIns="45706"/>
          <a:lstStyle>
            <a:lvl1pPr marL="0" indent="0">
              <a:buNone/>
              <a:defRPr sz="1400"/>
            </a:lvl1pPr>
            <a:lvl2pPr marL="457062" indent="0">
              <a:buNone/>
              <a:defRPr sz="1200"/>
            </a:lvl2pPr>
            <a:lvl3pPr marL="914125" indent="0">
              <a:buNone/>
              <a:defRPr sz="1000"/>
            </a:lvl3pPr>
            <a:lvl4pPr marL="1371187" indent="0">
              <a:buNone/>
              <a:defRPr sz="900"/>
            </a:lvl4pPr>
            <a:lvl5pPr marL="1828248" indent="0">
              <a:buNone/>
              <a:defRPr sz="900"/>
            </a:lvl5pPr>
            <a:lvl6pPr marL="2285312" indent="0">
              <a:buNone/>
              <a:defRPr sz="900"/>
            </a:lvl6pPr>
            <a:lvl7pPr marL="2742375" indent="0">
              <a:buNone/>
              <a:defRPr sz="900"/>
            </a:lvl7pPr>
            <a:lvl8pPr marL="3199436" indent="0">
              <a:buNone/>
              <a:defRPr sz="900"/>
            </a:lvl8pPr>
            <a:lvl9pPr marL="36565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>
    <p:wipe dir="r"/>
  </p:transition>
</p:sldLayout>
</file>

<file path=ppt/slideLayouts/slideLayout23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43983" y="6933091"/>
            <a:ext cx="4115027" cy="818490"/>
          </a:xfrm>
          <a:prstGeom prst="rect">
            <a:avLst/>
          </a:prstGeom>
        </p:spPr>
        <p:txBody>
          <a:bodyPr lIns="91413" tIns="45706" rIns="91413" bIns="45706"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343983" y="884978"/>
            <a:ext cx="4115027" cy="5942648"/>
          </a:xfrm>
          <a:prstGeom prst="rect">
            <a:avLst/>
          </a:prstGeom>
        </p:spPr>
        <p:txBody>
          <a:bodyPr lIns="91413" tIns="45706" rIns="91413" bIns="45706"/>
          <a:lstStyle>
            <a:lvl1pPr marL="0" indent="0">
              <a:buNone/>
              <a:defRPr sz="3200"/>
            </a:lvl1pPr>
            <a:lvl2pPr marL="457062" indent="0">
              <a:buNone/>
              <a:defRPr sz="2800"/>
            </a:lvl2pPr>
            <a:lvl3pPr marL="914125" indent="0">
              <a:buNone/>
              <a:defRPr sz="2400"/>
            </a:lvl3pPr>
            <a:lvl4pPr marL="1371187" indent="0">
              <a:buNone/>
              <a:defRPr sz="2000"/>
            </a:lvl4pPr>
            <a:lvl5pPr marL="1828248" indent="0">
              <a:buNone/>
              <a:defRPr sz="2000"/>
            </a:lvl5pPr>
            <a:lvl6pPr marL="2285312" indent="0">
              <a:buNone/>
              <a:defRPr sz="2000"/>
            </a:lvl6pPr>
            <a:lvl7pPr marL="2742375" indent="0">
              <a:buNone/>
              <a:defRPr sz="2000"/>
            </a:lvl7pPr>
            <a:lvl8pPr marL="3199436" indent="0">
              <a:buNone/>
              <a:defRPr sz="2000"/>
            </a:lvl8pPr>
            <a:lvl9pPr marL="3656500" indent="0">
              <a:buNone/>
              <a:defRPr sz="2000"/>
            </a:lvl9pPr>
          </a:lstStyle>
          <a:p>
            <a:pPr lvl="0"/>
            <a:endParaRPr lang="ko-KR" altLang="en-US" noProof="0" smtClean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343983" y="7751581"/>
            <a:ext cx="4115027" cy="1162392"/>
          </a:xfrm>
          <a:prstGeom prst="rect">
            <a:avLst/>
          </a:prstGeom>
        </p:spPr>
        <p:txBody>
          <a:bodyPr lIns="91413" tIns="45706" rIns="91413" bIns="45706"/>
          <a:lstStyle>
            <a:lvl1pPr marL="0" indent="0">
              <a:buNone/>
              <a:defRPr sz="1400"/>
            </a:lvl1pPr>
            <a:lvl2pPr marL="457062" indent="0">
              <a:buNone/>
              <a:defRPr sz="1200"/>
            </a:lvl2pPr>
            <a:lvl3pPr marL="914125" indent="0">
              <a:buNone/>
              <a:defRPr sz="1000"/>
            </a:lvl3pPr>
            <a:lvl4pPr marL="1371187" indent="0">
              <a:buNone/>
              <a:defRPr sz="900"/>
            </a:lvl4pPr>
            <a:lvl5pPr marL="1828248" indent="0">
              <a:buNone/>
              <a:defRPr sz="900"/>
            </a:lvl5pPr>
            <a:lvl6pPr marL="2285312" indent="0">
              <a:buNone/>
              <a:defRPr sz="900"/>
            </a:lvl6pPr>
            <a:lvl7pPr marL="2742375" indent="0">
              <a:buNone/>
              <a:defRPr sz="900"/>
            </a:lvl7pPr>
            <a:lvl8pPr marL="3199436" indent="0">
              <a:buNone/>
              <a:defRPr sz="900"/>
            </a:lvl8pPr>
            <a:lvl9pPr marL="36565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>
    <p:wipe dir="r"/>
  </p:transition>
</p:sldLayout>
</file>

<file path=ppt/slideLayouts/slideLayout23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679" y="396636"/>
            <a:ext cx="6173108" cy="1650736"/>
          </a:xfrm>
          <a:prstGeom prst="rect">
            <a:avLst/>
          </a:prstGeom>
        </p:spPr>
        <p:txBody>
          <a:bodyPr lIns="91413" tIns="45706" rIns="91413" bIns="45706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42679" y="2311053"/>
            <a:ext cx="6173108" cy="6536455"/>
          </a:xfrm>
          <a:prstGeom prst="rect">
            <a:avLst/>
          </a:prstGeom>
        </p:spPr>
        <p:txBody>
          <a:bodyPr vert="eaVert" lIns="91413" tIns="45706" rIns="91413" bIns="45706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24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4972508" y="396743"/>
            <a:ext cx="1543276" cy="8450849"/>
          </a:xfrm>
          <a:prstGeom prst="rect">
            <a:avLst/>
          </a:prstGeom>
        </p:spPr>
        <p:txBody>
          <a:bodyPr vert="eaVert" lIns="91413" tIns="45706" rIns="91413" bIns="45706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42635" y="396743"/>
            <a:ext cx="4520974" cy="8450849"/>
          </a:xfrm>
          <a:prstGeom prst="rect">
            <a:avLst/>
          </a:prstGeom>
        </p:spPr>
        <p:txBody>
          <a:bodyPr vert="eaVert" lIns="91413" tIns="45706" rIns="91413" bIns="45706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24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565" y="396636"/>
            <a:ext cx="6173108" cy="1650736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342448" y="2311036"/>
            <a:ext cx="3032125" cy="6536455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83439" y="2311036"/>
            <a:ext cx="3032125" cy="6536455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24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24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571" y="394342"/>
            <a:ext cx="2256518" cy="167824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681750" y="394346"/>
            <a:ext cx="3833813" cy="8453142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42571" y="2072594"/>
            <a:ext cx="2256518" cy="6774894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/>
</p:sldLayout>
</file>

<file path=ppt/slideLayouts/slideLayout24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43773" y="6933089"/>
            <a:ext cx="4115027" cy="81849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343773" y="884978"/>
            <a:ext cx="4115027" cy="594264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ko-KR" altLang="en-US" noProof="0" smtClean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343773" y="7751580"/>
            <a:ext cx="4115027" cy="116239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/>
</p:sldLayout>
</file>

<file path=ppt/slideLayouts/slideLayout2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565" y="396636"/>
            <a:ext cx="6173108" cy="1650736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42565" y="2311036"/>
            <a:ext cx="6173108" cy="653645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24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4972357" y="396638"/>
            <a:ext cx="1543276" cy="8450849"/>
          </a:xfrm>
          <a:prstGeom prst="rect">
            <a:avLst/>
          </a:prstGeo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42571" y="396638"/>
            <a:ext cx="4520974" cy="8450849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247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>
  <p:cSld name="제목, 내용 및 내용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565" y="396636"/>
            <a:ext cx="6173108" cy="1650736"/>
          </a:xfrm>
          <a:prstGeom prst="rect">
            <a:avLst/>
          </a:prstGeom>
        </p:spPr>
        <p:txBody>
          <a:bodyPr lIns="91433" tIns="45716" rIns="91433" bIns="45716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342463" y="2311036"/>
            <a:ext cx="3032125" cy="6536455"/>
          </a:xfrm>
          <a:prstGeom prst="rect">
            <a:avLst/>
          </a:prstGeom>
        </p:spPr>
        <p:txBody>
          <a:bodyPr lIns="91433" tIns="45716" rIns="91433" bIns="45716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quarter" idx="2"/>
          </p:nvPr>
        </p:nvSpPr>
        <p:spPr>
          <a:xfrm>
            <a:off x="3483440" y="2311030"/>
            <a:ext cx="3032125" cy="3157032"/>
          </a:xfrm>
          <a:prstGeom prst="rect">
            <a:avLst/>
          </a:prstGeom>
        </p:spPr>
        <p:txBody>
          <a:bodyPr lIns="91433" tIns="45716" rIns="91433" bIns="45716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내용 개체 틀 4"/>
          <p:cNvSpPr>
            <a:spLocks noGrp="1"/>
          </p:cNvSpPr>
          <p:nvPr>
            <p:ph sz="quarter" idx="3"/>
          </p:nvPr>
        </p:nvSpPr>
        <p:spPr>
          <a:xfrm>
            <a:off x="3483440" y="5688162"/>
            <a:ext cx="3032125" cy="3159324"/>
          </a:xfrm>
          <a:prstGeom prst="rect">
            <a:avLst/>
          </a:prstGeom>
        </p:spPr>
        <p:txBody>
          <a:bodyPr lIns="91433" tIns="45716" rIns="91433" bIns="45716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24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572" y="396636"/>
            <a:ext cx="6173108" cy="1650736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42572" y="2311036"/>
            <a:ext cx="6173108" cy="653645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24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572" y="396636"/>
            <a:ext cx="6173108" cy="1650736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342463" y="2311036"/>
            <a:ext cx="3032125" cy="6536455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83439" y="2311036"/>
            <a:ext cx="3032125" cy="6536455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25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572" y="396636"/>
            <a:ext cx="6173108" cy="1650736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42572" y="2311036"/>
            <a:ext cx="6173108" cy="653645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2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wipe dir="r"/>
  </p:transition>
</p:sldLayout>
</file>

<file path=ppt/slideLayouts/slideLayout25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9" descr="fileview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9419" y="270537"/>
            <a:ext cx="6479268" cy="93633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그림 5" descr="하늘2.bmp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9414" y="284293"/>
            <a:ext cx="2296204" cy="46862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25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579" y="396636"/>
            <a:ext cx="6173108" cy="1650736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42579" y="2311039"/>
            <a:ext cx="6173108" cy="653645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25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42036" y="6365262"/>
            <a:ext cx="5829527" cy="1967126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42036" y="4197913"/>
            <a:ext cx="5829527" cy="216659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/>
</p:sldLayout>
</file>

<file path=ppt/slideLayouts/slideLayout25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579" y="396636"/>
            <a:ext cx="6173108" cy="1650736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342467" y="2311039"/>
            <a:ext cx="3032125" cy="6536455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83464" y="2311039"/>
            <a:ext cx="3032125" cy="6536455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25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579" y="396636"/>
            <a:ext cx="6173108" cy="1650736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461" y="2217030"/>
            <a:ext cx="3030991" cy="923953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2461" y="3140983"/>
            <a:ext cx="3030991" cy="5706502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483464" y="2217030"/>
            <a:ext cx="3032125" cy="923953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483464" y="3140983"/>
            <a:ext cx="3032125" cy="5706502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25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579" y="396636"/>
            <a:ext cx="6173108" cy="1650736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25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25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618" y="394342"/>
            <a:ext cx="2256518" cy="167824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681791" y="394460"/>
            <a:ext cx="3833813" cy="8453142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42618" y="2072595"/>
            <a:ext cx="2256518" cy="6774894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/>
</p:sldLayout>
</file>

<file path=ppt/slideLayouts/slideLayout26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43852" y="6933089"/>
            <a:ext cx="4115027" cy="81849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343852" y="884978"/>
            <a:ext cx="4115027" cy="594264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ko-KR" altLang="en-US" noProof="0" smtClean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343852" y="7751580"/>
            <a:ext cx="4115027" cy="116239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/>
</p:sldLayout>
</file>

<file path=ppt/slideLayouts/slideLayout26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579" y="396636"/>
            <a:ext cx="6173108" cy="1650736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42579" y="2311039"/>
            <a:ext cx="6173108" cy="653645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26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4972416" y="396758"/>
            <a:ext cx="1543276" cy="8450849"/>
          </a:xfrm>
          <a:prstGeom prst="rect">
            <a:avLst/>
          </a:prstGeo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42590" y="396758"/>
            <a:ext cx="4520974" cy="8450849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263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/>
          </p:nvPr>
        </p:nvSpPr>
        <p:spPr>
          <a:xfrm>
            <a:off x="342579" y="396758"/>
            <a:ext cx="6173108" cy="8450849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26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40760686"/>
      </p:ext>
    </p:extLst>
  </p:cSld>
  <p:clrMapOvr>
    <a:masterClrMapping/>
  </p:clrMapOvr>
  <p:transition>
    <p:wipe dir="r"/>
  </p:transition>
</p:sldLayout>
</file>

<file path=ppt/slideLayouts/slideLayout26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0" y="4071814"/>
            <a:ext cx="6863670" cy="130684"/>
          </a:xfrm>
          <a:prstGeom prst="rect">
            <a:avLst/>
          </a:prstGeom>
          <a:gradFill rotWithShape="1">
            <a:gsLst>
              <a:gs pos="0">
                <a:schemeClr val="tx1">
                  <a:gamma/>
                  <a:tint val="0"/>
                  <a:invGamma/>
                </a:schemeClr>
              </a:gs>
              <a:gs pos="100000">
                <a:schemeClr val="tx1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lnSpc>
                <a:spcPct val="80000"/>
              </a:lnSpc>
              <a:spcBef>
                <a:spcPct val="20000"/>
              </a:spcBef>
              <a:buFont typeface="Wingdings" pitchFamily="2" charset="2"/>
              <a:buNone/>
              <a:defRPr/>
            </a:pPr>
            <a:endParaRPr lang="ko-KR" altLang="en-US" sz="1400" b="0"/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0" y="0"/>
            <a:ext cx="6845527" cy="4071814"/>
          </a:xfrm>
          <a:prstGeom prst="rect">
            <a:avLst/>
          </a:prstGeom>
          <a:gradFill rotWithShape="1">
            <a:gsLst>
              <a:gs pos="0">
                <a:srgbClr val="C0C0C0">
                  <a:gamma/>
                  <a:shade val="46275"/>
                  <a:invGamma/>
                </a:srgbClr>
              </a:gs>
              <a:gs pos="100000">
                <a:srgbClr val="C0C0C0"/>
              </a:gs>
            </a:gsLst>
            <a:lin ang="5400000" scaled="1"/>
          </a:gradFill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0" latinLnBrk="0" hangingPunct="0">
              <a:defRPr/>
            </a:pPr>
            <a:endParaRPr kumimoji="0" lang="en-GB" altLang="en-US" sz="1200" b="0">
              <a:solidFill>
                <a:srgbClr val="000099"/>
              </a:solidFill>
              <a:latin typeface="Verdana" pitchFamily="34" charset="0"/>
              <a:ea typeface="굴림" pitchFamily="50" charset="-127"/>
            </a:endParaRPr>
          </a:p>
        </p:txBody>
      </p:sp>
      <p:sp>
        <p:nvSpPr>
          <p:cNvPr id="3092482" name="Rectangle 2"/>
          <p:cNvSpPr>
            <a:spLocks noGrp="1" noChangeArrowheads="1"/>
          </p:cNvSpPr>
          <p:nvPr>
            <p:ph type="subTitle" idx="1"/>
          </p:nvPr>
        </p:nvSpPr>
        <p:spPr bwMode="auto">
          <a:xfrm>
            <a:off x="1698643" y="6657966"/>
            <a:ext cx="4953000" cy="385234"/>
          </a:xfrm>
          <a:prstGeom prst="rect">
            <a:avLst/>
          </a:prstGeom>
          <a:noFill/>
          <a:ln w="12700">
            <a:miter lim="800000"/>
            <a:headEnd/>
            <a:tailEnd/>
          </a:ln>
        </p:spPr>
        <p:txBody>
          <a:bodyPr vert="horz" wrap="square" lIns="87312" tIns="44450" rIns="87312" bIns="44450" numCol="1" anchor="t" anchorCtr="0" compatLnSpc="1">
            <a:prstTxWarp prst="textNoShape">
              <a:avLst/>
            </a:prstTxWarp>
            <a:spAutoFit/>
          </a:bodyPr>
          <a:lstStyle>
            <a:lvl1pPr marL="0" indent="0">
              <a:buFont typeface="Wingdings" pitchFamily="2" charset="2"/>
              <a:buNone/>
              <a:defRPr sz="1600" b="1"/>
            </a:lvl1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3092483" name="Rectangle 3"/>
          <p:cNvSpPr>
            <a:spLocks noGrp="1" noChangeArrowheads="1"/>
          </p:cNvSpPr>
          <p:nvPr>
            <p:ph type="ctrTitle"/>
          </p:nvPr>
        </p:nvSpPr>
        <p:spPr bwMode="auto">
          <a:xfrm>
            <a:off x="435476" y="2230786"/>
            <a:ext cx="5182053" cy="1290783"/>
          </a:xfrm>
          <a:prstGeom prst="rect">
            <a:avLst/>
          </a:prstGeom>
          <a:noFill/>
          <a:ln w="12700">
            <a:miter lim="800000"/>
            <a:headEnd/>
            <a:tailEnd/>
          </a:ln>
        </p:spPr>
        <p:txBody>
          <a:bodyPr vert="horz" wrap="square" lIns="87312" tIns="44450" rIns="87312" bIns="44450" numCol="1" anchor="b" anchorCtr="0" compatLnSpc="1">
            <a:prstTxWarp prst="textNoShape">
              <a:avLst/>
            </a:prstTxWarp>
          </a:bodyPr>
          <a:lstStyle>
            <a:lvl1pPr>
              <a:defRPr sz="2400"/>
            </a:lvl1pPr>
          </a:lstStyle>
          <a:p>
            <a:r>
              <a:rPr lang="ko-KR" altLang="en-US"/>
              <a:t>마스터스 제목 스타일 편집</a:t>
            </a:r>
          </a:p>
        </p:txBody>
      </p:sp>
    </p:spTree>
  </p:cSld>
  <p:clrMapOvr>
    <a:masterClrMapping/>
  </p:clrMapOvr>
  <p:transition>
    <p:wipe dir="r"/>
  </p:transition>
</p:sldLayout>
</file>

<file path=ppt/slideLayouts/slideLayout26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589" y="396636"/>
            <a:ext cx="6173108" cy="1650736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42589" y="2311039"/>
            <a:ext cx="6173108" cy="653645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26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42036" y="6365366"/>
            <a:ext cx="5829527" cy="1967126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42036" y="4197913"/>
            <a:ext cx="5829527" cy="216659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>
    <p:wipe dir="r"/>
  </p:transition>
</p:sldLayout>
</file>

<file path=ppt/slideLayouts/slideLayout26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589" y="396636"/>
            <a:ext cx="6173108" cy="1650736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342485" y="2311039"/>
            <a:ext cx="3032125" cy="6536455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83482" y="2311039"/>
            <a:ext cx="3032125" cy="6536455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26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589" y="396636"/>
            <a:ext cx="6173108" cy="1650736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461" y="2217030"/>
            <a:ext cx="3030991" cy="923953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2461" y="3140983"/>
            <a:ext cx="3030991" cy="5706502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483482" y="2217030"/>
            <a:ext cx="3032125" cy="923953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483482" y="3140983"/>
            <a:ext cx="3032125" cy="5706502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27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589" y="396636"/>
            <a:ext cx="6173108" cy="1650736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27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wipe dir="r"/>
  </p:transition>
</p:sldLayout>
</file>

<file path=ppt/slideLayouts/slideLayout27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618" y="394342"/>
            <a:ext cx="2256518" cy="167824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681757" y="394475"/>
            <a:ext cx="3833813" cy="8453142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42618" y="2072595"/>
            <a:ext cx="2256518" cy="6774894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>
    <p:wipe dir="r"/>
  </p:transition>
</p:sldLayout>
</file>

<file path=ppt/slideLayouts/slideLayout27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43897" y="6933089"/>
            <a:ext cx="4115027" cy="81849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343897" y="884978"/>
            <a:ext cx="4115027" cy="594264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ko-KR" altLang="en-US" noProof="0" smtClean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343897" y="7751580"/>
            <a:ext cx="4115027" cy="116239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>
    <p:wipe dir="r"/>
  </p:transition>
</p:sldLayout>
</file>

<file path=ppt/slideLayouts/slideLayout27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589" y="396636"/>
            <a:ext cx="6173108" cy="1650736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42589" y="2311039"/>
            <a:ext cx="6173108" cy="653645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27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4972420" y="396765"/>
            <a:ext cx="1543276" cy="8450849"/>
          </a:xfrm>
          <a:prstGeom prst="rect">
            <a:avLst/>
          </a:prstGeo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42590" y="396765"/>
            <a:ext cx="4520974" cy="8450849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27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fileview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9000" y="270756"/>
            <a:ext cx="6480000" cy="93629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그림 5" descr="하늘2.bmp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1160" y="286048"/>
            <a:ext cx="2297160" cy="47011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Layout>
</file>

<file path=ppt/slideLayouts/slideLayout27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769" y="396636"/>
            <a:ext cx="6173108" cy="1650736"/>
          </a:xfrm>
          <a:prstGeom prst="rect">
            <a:avLst/>
          </a:prstGeom>
        </p:spPr>
        <p:txBody>
          <a:bodyPr lIns="90753" tIns="45376" rIns="90753" bIns="45376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42769" y="2311221"/>
            <a:ext cx="6173108" cy="6536455"/>
          </a:xfrm>
          <a:prstGeom prst="rect">
            <a:avLst/>
          </a:prstGeom>
        </p:spPr>
        <p:txBody>
          <a:bodyPr lIns="90753" tIns="45376" rIns="90753" bIns="45376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27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769" y="396636"/>
            <a:ext cx="6173108" cy="1650736"/>
          </a:xfrm>
          <a:prstGeom prst="rect">
            <a:avLst/>
          </a:prstGeom>
        </p:spPr>
        <p:txBody>
          <a:bodyPr lIns="90753" tIns="45376" rIns="90753" bIns="45376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342608" y="2311221"/>
            <a:ext cx="3032125" cy="6536455"/>
          </a:xfrm>
          <a:prstGeom prst="rect">
            <a:avLst/>
          </a:prstGeom>
        </p:spPr>
        <p:txBody>
          <a:bodyPr lIns="90753" tIns="45376" rIns="90753" bIns="45376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83620" y="2311221"/>
            <a:ext cx="3032125" cy="6536455"/>
          </a:xfrm>
          <a:prstGeom prst="rect">
            <a:avLst/>
          </a:prstGeom>
        </p:spPr>
        <p:txBody>
          <a:bodyPr lIns="90753" tIns="45376" rIns="90753" bIns="45376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27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wipe dir="r"/>
  </p:transition>
</p:sldLayout>
</file>

<file path=ppt/slideLayouts/slideLayout28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3"/>
          <p:cNvSpPr>
            <a:spLocks noGrp="1"/>
          </p:cNvSpPr>
          <p:nvPr>
            <p:ph type="dt" sz="half" idx="10"/>
          </p:nvPr>
        </p:nvSpPr>
        <p:spPr>
          <a:xfrm>
            <a:off x="342900" y="9180278"/>
            <a:ext cx="1600200" cy="527318"/>
          </a:xfrm>
          <a:prstGeom prst="rect">
            <a:avLst/>
          </a:prstGeom>
        </p:spPr>
        <p:txBody>
          <a:bodyPr/>
          <a:lstStyle>
            <a:lvl1pPr>
              <a:defRPr>
                <a:latin typeface="굴림" pitchFamily="50" charset="-127"/>
              </a:defRPr>
            </a:lvl1pPr>
          </a:lstStyle>
          <a:p>
            <a:pPr>
              <a:defRPr/>
            </a:pPr>
            <a:fld id="{585727BA-CF1B-41A1-86A3-BAF6D4EADECA}" type="datetime1">
              <a:rPr lang="ko-KR" altLang="en-US"/>
              <a:pPr>
                <a:defRPr/>
              </a:pPr>
              <a:t>2016-09-21</a:t>
            </a:fld>
            <a:endParaRPr lang="ko-KR" altLang="en-US"/>
          </a:p>
        </p:txBody>
      </p:sp>
      <p:sp>
        <p:nvSpPr>
          <p:cNvPr id="3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2343159" y="9180278"/>
            <a:ext cx="2171700" cy="527318"/>
          </a:xfrm>
          <a:prstGeom prst="rect">
            <a:avLst/>
          </a:prstGeom>
        </p:spPr>
        <p:txBody>
          <a:bodyPr/>
          <a:lstStyle>
            <a:lvl1pPr>
              <a:defRPr>
                <a:latin typeface="굴림" pitchFamily="50" charset="-127"/>
              </a:defRPr>
            </a:lvl1pPr>
          </a:lstStyle>
          <a:p>
            <a:pPr>
              <a:defRPr/>
            </a:pPr>
            <a:endParaRPr lang="ko-KR" altLang="en-US"/>
          </a:p>
        </p:txBody>
      </p:sp>
    </p:spTree>
  </p:cSld>
  <p:clrMapOvr>
    <a:masterClrMapping/>
  </p:clrMapOvr>
</p:sldLayout>
</file>

<file path=ppt/slideLayouts/slideLayout28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날짜 개체 틀 3"/>
          <p:cNvSpPr>
            <a:spLocks noGrp="1"/>
          </p:cNvSpPr>
          <p:nvPr>
            <p:ph type="dt" sz="half" idx="10"/>
          </p:nvPr>
        </p:nvSpPr>
        <p:spPr>
          <a:xfrm>
            <a:off x="342900" y="9180242"/>
            <a:ext cx="1600200" cy="527318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buClr>
                <a:prstClr val="black"/>
              </a:buClr>
              <a:defRPr/>
            </a:pPr>
            <a:fld id="{654C2AAB-9FB2-49D2-B909-BD7B1F020E67}" type="datetime1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>
                <a:buClr>
                  <a:prstClr val="black"/>
                </a:buClr>
                <a:defRPr/>
              </a:pPr>
              <a:t>2016-09-21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2343159" y="9180242"/>
            <a:ext cx="2171700" cy="527318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buClr>
                <a:prstClr val="black"/>
              </a:buClr>
              <a:defRPr/>
            </a:pPr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8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14816" y="3077035"/>
            <a:ext cx="5828394" cy="2123029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028486" y="5612501"/>
            <a:ext cx="4801053" cy="2531128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28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28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42036" y="6364750"/>
            <a:ext cx="5829527" cy="196712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42036" y="4197913"/>
            <a:ext cx="5829527" cy="216659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/>
</p:sldLayout>
</file>

<file path=ppt/slideLayouts/slideLayout28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91850" y="1045469"/>
            <a:ext cx="3274786" cy="831558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75491" y="1045469"/>
            <a:ext cx="3274786" cy="831558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28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447" y="396636"/>
            <a:ext cx="6173107" cy="1650736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461" y="2217030"/>
            <a:ext cx="3030991" cy="92395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2461" y="3140983"/>
            <a:ext cx="3030991" cy="570650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483437" y="2217030"/>
            <a:ext cx="3032125" cy="92395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483437" y="3140983"/>
            <a:ext cx="3032125" cy="570650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28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28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28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509" y="394342"/>
            <a:ext cx="2256518" cy="167824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681796" y="394346"/>
            <a:ext cx="3833812" cy="845314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42509" y="2072594"/>
            <a:ext cx="2256518" cy="6774894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/>
</p:sldLayout>
</file>

<file path=ppt/slideLayouts/slideLayout29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43764" y="6933089"/>
            <a:ext cx="4115027" cy="81849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343764" y="884978"/>
            <a:ext cx="4115027" cy="5942648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ko-KR" altLang="en-US" noProof="0" smtClean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343764" y="7751580"/>
            <a:ext cx="4115027" cy="116239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/>
</p:sldLayout>
</file>

<file path=ppt/slideLayouts/slideLayout29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29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5085689" y="155908"/>
            <a:ext cx="1664607" cy="9205144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91857" y="155908"/>
            <a:ext cx="4884964" cy="9205144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29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9" descr="fileview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9419" y="270537"/>
            <a:ext cx="6479268" cy="93633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Layout>
</file>

<file path=ppt/slideLayouts/slideLayout29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447" y="396636"/>
            <a:ext cx="6173107" cy="1650736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42447" y="2311036"/>
            <a:ext cx="6173107" cy="653645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29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42036" y="6364750"/>
            <a:ext cx="5829527" cy="1967126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42036" y="4197913"/>
            <a:ext cx="5829527" cy="216659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/>
</p:sldLayout>
</file>

<file path=ppt/slideLayouts/slideLayout29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447" y="396636"/>
            <a:ext cx="6173107" cy="1650736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342447" y="2311036"/>
            <a:ext cx="3032125" cy="6536455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83437" y="2311036"/>
            <a:ext cx="3032125" cy="6536455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29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447" y="396636"/>
            <a:ext cx="6173107" cy="1650736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461" y="2217030"/>
            <a:ext cx="3030991" cy="923953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2461" y="3140983"/>
            <a:ext cx="3030991" cy="5706502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483437" y="2217030"/>
            <a:ext cx="3032125" cy="923953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483437" y="3140983"/>
            <a:ext cx="3032125" cy="5706502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29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447" y="396636"/>
            <a:ext cx="6173107" cy="1650736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29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30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509" y="394342"/>
            <a:ext cx="2256518" cy="167824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681796" y="394346"/>
            <a:ext cx="3833812" cy="8453142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42509" y="2072594"/>
            <a:ext cx="2256518" cy="6774894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/>
</p:sldLayout>
</file>

<file path=ppt/slideLayouts/slideLayout30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43764" y="6933089"/>
            <a:ext cx="4115027" cy="81849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343764" y="884978"/>
            <a:ext cx="4115027" cy="594264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ko-KR" altLang="en-US" noProof="0" smtClean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343764" y="7751580"/>
            <a:ext cx="4115027" cy="116239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/>
</p:sldLayout>
</file>

<file path=ppt/slideLayouts/slideLayout30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447" y="396636"/>
            <a:ext cx="6173107" cy="1650736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42447" y="2311036"/>
            <a:ext cx="6173107" cy="653645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30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4972303" y="396638"/>
            <a:ext cx="1543276" cy="8450849"/>
          </a:xfrm>
          <a:prstGeom prst="rect">
            <a:avLst/>
          </a:prstGeo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42508" y="396638"/>
            <a:ext cx="4520974" cy="8450849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30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9" descr="fileview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9419" y="270537"/>
            <a:ext cx="6479268" cy="93633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Layout>
</file>

<file path=ppt/slideLayouts/slideLayout30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447" y="396636"/>
            <a:ext cx="6173107" cy="1650736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42447" y="2311036"/>
            <a:ext cx="6173107" cy="653645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30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42036" y="6364750"/>
            <a:ext cx="5829527" cy="1967126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42036" y="4197913"/>
            <a:ext cx="5829527" cy="216659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/>
</p:sldLayout>
</file>

<file path=ppt/slideLayouts/slideLayout30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447" y="396636"/>
            <a:ext cx="6173107" cy="1650736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342447" y="2311036"/>
            <a:ext cx="3032125" cy="6536455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83437" y="2311036"/>
            <a:ext cx="3032125" cy="6536455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30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447" y="396636"/>
            <a:ext cx="6173107" cy="1650736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461" y="2217030"/>
            <a:ext cx="3030991" cy="923953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2461" y="3140983"/>
            <a:ext cx="3030991" cy="5706502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483437" y="2217030"/>
            <a:ext cx="3032125" cy="923953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483437" y="3140983"/>
            <a:ext cx="3032125" cy="5706502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30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447" y="396636"/>
            <a:ext cx="6173107" cy="1650736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3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3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509" y="394342"/>
            <a:ext cx="2256518" cy="167824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681796" y="394346"/>
            <a:ext cx="3833812" cy="8453142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42509" y="2072594"/>
            <a:ext cx="2256518" cy="6774894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/>
</p:sldLayout>
</file>

<file path=ppt/slideLayouts/slideLayout3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43764" y="6933089"/>
            <a:ext cx="4115027" cy="81849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343764" y="884978"/>
            <a:ext cx="4115027" cy="594264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ko-KR" altLang="en-US" noProof="0" smtClean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343764" y="7751580"/>
            <a:ext cx="4115027" cy="116239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/>
</p:sldLayout>
</file>

<file path=ppt/slideLayouts/slideLayout3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447" y="396636"/>
            <a:ext cx="6173107" cy="1650736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42447" y="2311036"/>
            <a:ext cx="6173107" cy="653645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3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4972303" y="396638"/>
            <a:ext cx="1543276" cy="8450849"/>
          </a:xfrm>
          <a:prstGeom prst="rect">
            <a:avLst/>
          </a:prstGeo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42508" y="396638"/>
            <a:ext cx="4520974" cy="8450849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3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9" descr="fileview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9048" y="270537"/>
            <a:ext cx="6479930" cy="93633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Layout>
</file>

<file path=ppt/slideLayouts/slideLayout3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88256" y="396636"/>
            <a:ext cx="6173107" cy="707653"/>
          </a:xfrm>
          <a:prstGeom prst="rect">
            <a:avLst/>
          </a:prstGeom>
        </p:spPr>
        <p:txBody>
          <a:bodyPr anchor="ctr"/>
          <a:lstStyle>
            <a:lvl1pPr>
              <a:defRPr sz="2000">
                <a:solidFill>
                  <a:srgbClr val="FFFF00"/>
                </a:solidFill>
                <a:effectLst>
                  <a:outerShdw blurRad="38100" dist="38100" dir="2700000" algn="tl">
                    <a:schemeClr val="bg1">
                      <a:alpha val="43000"/>
                    </a:schemeClr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 dirty="0"/>
          </a:p>
        </p:txBody>
      </p:sp>
    </p:spTree>
  </p:cSld>
  <p:clrMapOvr>
    <a:masterClrMapping/>
  </p:clrMapOvr>
  <p:transition/>
</p:sldLayout>
</file>

<file path=ppt/slideLayouts/slideLayout3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9" descr="fileview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9048" y="270537"/>
            <a:ext cx="6479930" cy="93633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Layout>
</file>

<file path=ppt/slideLayouts/slideLayout3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447" y="396636"/>
            <a:ext cx="6173107" cy="1650736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42447" y="2311036"/>
            <a:ext cx="6173107" cy="653645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31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42036" y="6364727"/>
            <a:ext cx="5829527" cy="1967126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42036" y="4197913"/>
            <a:ext cx="5829527" cy="216659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/>
</p:sldLayout>
</file>

<file path=ppt/slideLayouts/slideLayout32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447" y="396636"/>
            <a:ext cx="6173107" cy="1650736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342447" y="2311036"/>
            <a:ext cx="3032125" cy="6536455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83437" y="2311036"/>
            <a:ext cx="3032125" cy="6536455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3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fileview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9000" y="270756"/>
            <a:ext cx="6480000" cy="93629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그림 5" descr="하늘2.bmp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1160" y="286048"/>
            <a:ext cx="2297160" cy="47011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Layout>
</file>

<file path=ppt/slideLayouts/slideLayout32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769" y="396636"/>
            <a:ext cx="6173108" cy="1650736"/>
          </a:xfrm>
          <a:prstGeom prst="rect">
            <a:avLst/>
          </a:prstGeom>
        </p:spPr>
        <p:txBody>
          <a:bodyPr lIns="90753" tIns="45376" rIns="90753" bIns="45376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42769" y="2311221"/>
            <a:ext cx="6173108" cy="6536455"/>
          </a:xfrm>
          <a:prstGeom prst="rect">
            <a:avLst/>
          </a:prstGeom>
        </p:spPr>
        <p:txBody>
          <a:bodyPr lIns="90753" tIns="45376" rIns="90753" bIns="45376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32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769" y="396636"/>
            <a:ext cx="6173108" cy="1650736"/>
          </a:xfrm>
          <a:prstGeom prst="rect">
            <a:avLst/>
          </a:prstGeom>
        </p:spPr>
        <p:txBody>
          <a:bodyPr lIns="90753" tIns="45376" rIns="90753" bIns="45376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342608" y="2311221"/>
            <a:ext cx="3032125" cy="6536455"/>
          </a:xfrm>
          <a:prstGeom prst="rect">
            <a:avLst/>
          </a:prstGeom>
        </p:spPr>
        <p:txBody>
          <a:bodyPr lIns="90753" tIns="45376" rIns="90753" bIns="45376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83620" y="2311221"/>
            <a:ext cx="3032125" cy="6536455"/>
          </a:xfrm>
          <a:prstGeom prst="rect">
            <a:avLst/>
          </a:prstGeom>
        </p:spPr>
        <p:txBody>
          <a:bodyPr lIns="90753" tIns="45376" rIns="90753" bIns="45376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3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wipe dir="r"/>
  </p:transition>
</p:sldLayout>
</file>

<file path=ppt/slideLayouts/slideLayout3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3"/>
          <p:cNvSpPr>
            <a:spLocks noGrp="1"/>
          </p:cNvSpPr>
          <p:nvPr>
            <p:ph type="dt" sz="half" idx="10"/>
          </p:nvPr>
        </p:nvSpPr>
        <p:spPr>
          <a:xfrm>
            <a:off x="342900" y="9180267"/>
            <a:ext cx="1600200" cy="527318"/>
          </a:xfrm>
          <a:prstGeom prst="rect">
            <a:avLst/>
          </a:prstGeom>
        </p:spPr>
        <p:txBody>
          <a:bodyPr/>
          <a:lstStyle>
            <a:lvl1pPr>
              <a:defRPr>
                <a:latin typeface="굴림" pitchFamily="50" charset="-127"/>
              </a:defRPr>
            </a:lvl1pPr>
          </a:lstStyle>
          <a:p>
            <a:pPr>
              <a:defRPr/>
            </a:pPr>
            <a:fld id="{585727BA-CF1B-41A1-86A3-BAF6D4EADECA}" type="datetime1">
              <a:rPr lang="ko-KR" altLang="en-US"/>
              <a:pPr>
                <a:defRPr/>
              </a:pPr>
              <a:t>2016-09-21</a:t>
            </a:fld>
            <a:endParaRPr lang="ko-KR" altLang="en-US"/>
          </a:p>
        </p:txBody>
      </p:sp>
      <p:sp>
        <p:nvSpPr>
          <p:cNvPr id="3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2343159" y="9180267"/>
            <a:ext cx="2171700" cy="527318"/>
          </a:xfrm>
          <a:prstGeom prst="rect">
            <a:avLst/>
          </a:prstGeom>
        </p:spPr>
        <p:txBody>
          <a:bodyPr/>
          <a:lstStyle>
            <a:lvl1pPr>
              <a:defRPr>
                <a:latin typeface="굴림" pitchFamily="50" charset="-127"/>
              </a:defRPr>
            </a:lvl1pPr>
          </a:lstStyle>
          <a:p>
            <a:pPr>
              <a:defRPr/>
            </a:pPr>
            <a:endParaRPr lang="ko-KR" altLang="en-US"/>
          </a:p>
        </p:txBody>
      </p:sp>
    </p:spTree>
  </p:cSld>
  <p:clrMapOvr>
    <a:masterClrMapping/>
  </p:clrMapOvr>
</p:sldLayout>
</file>

<file path=ppt/slideLayouts/slideLayout3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날짜 개체 틀 3"/>
          <p:cNvSpPr>
            <a:spLocks noGrp="1"/>
          </p:cNvSpPr>
          <p:nvPr>
            <p:ph type="dt" sz="half" idx="10"/>
          </p:nvPr>
        </p:nvSpPr>
        <p:spPr>
          <a:xfrm>
            <a:off x="342900" y="9180231"/>
            <a:ext cx="1600200" cy="527318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buClr>
                <a:prstClr val="black"/>
              </a:buClr>
              <a:defRPr/>
            </a:pPr>
            <a:fld id="{654C2AAB-9FB2-49D2-B909-BD7B1F020E67}" type="datetime1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>
                <a:buClr>
                  <a:prstClr val="black"/>
                </a:buClr>
                <a:defRPr/>
              </a:pPr>
              <a:t>2016-09-21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2343159" y="9180231"/>
            <a:ext cx="2171700" cy="527318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buClr>
                <a:prstClr val="black"/>
              </a:buClr>
              <a:defRPr/>
            </a:pPr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3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fileview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9000" y="270756"/>
            <a:ext cx="6480000" cy="93629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그림 5" descr="하늘2.bmp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1160" y="286048"/>
            <a:ext cx="2297160" cy="47011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Layout>
</file>

<file path=ppt/slideLayouts/slideLayout32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769" y="396636"/>
            <a:ext cx="6173108" cy="1650736"/>
          </a:xfrm>
          <a:prstGeom prst="rect">
            <a:avLst/>
          </a:prstGeom>
        </p:spPr>
        <p:txBody>
          <a:bodyPr lIns="90753" tIns="45376" rIns="90753" bIns="45376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42769" y="2311221"/>
            <a:ext cx="6173108" cy="6536455"/>
          </a:xfrm>
          <a:prstGeom prst="rect">
            <a:avLst/>
          </a:prstGeom>
        </p:spPr>
        <p:txBody>
          <a:bodyPr lIns="90753" tIns="45376" rIns="90753" bIns="45376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32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769" y="396636"/>
            <a:ext cx="6173108" cy="1650736"/>
          </a:xfrm>
          <a:prstGeom prst="rect">
            <a:avLst/>
          </a:prstGeom>
        </p:spPr>
        <p:txBody>
          <a:bodyPr lIns="90753" tIns="45376" rIns="90753" bIns="45376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342608" y="2311221"/>
            <a:ext cx="3032125" cy="6536455"/>
          </a:xfrm>
          <a:prstGeom prst="rect">
            <a:avLst/>
          </a:prstGeom>
        </p:spPr>
        <p:txBody>
          <a:bodyPr lIns="90753" tIns="45376" rIns="90753" bIns="45376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83620" y="2311221"/>
            <a:ext cx="3032125" cy="6536455"/>
          </a:xfrm>
          <a:prstGeom prst="rect">
            <a:avLst/>
          </a:prstGeom>
        </p:spPr>
        <p:txBody>
          <a:bodyPr lIns="90753" tIns="45376" rIns="90753" bIns="45376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3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wipe dir="r"/>
  </p:transition>
</p:sldLayout>
</file>

<file path=ppt/slideLayouts/slideLayout3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3"/>
          <p:cNvSpPr>
            <a:spLocks noGrp="1"/>
          </p:cNvSpPr>
          <p:nvPr>
            <p:ph type="dt" sz="half" idx="10"/>
          </p:nvPr>
        </p:nvSpPr>
        <p:spPr>
          <a:xfrm>
            <a:off x="342900" y="9180359"/>
            <a:ext cx="1600200" cy="527318"/>
          </a:xfrm>
          <a:prstGeom prst="rect">
            <a:avLst/>
          </a:prstGeom>
        </p:spPr>
        <p:txBody>
          <a:bodyPr/>
          <a:lstStyle>
            <a:lvl1pPr>
              <a:defRPr>
                <a:latin typeface="굴림" pitchFamily="50" charset="-127"/>
              </a:defRPr>
            </a:lvl1pPr>
          </a:lstStyle>
          <a:p>
            <a:pPr>
              <a:defRPr/>
            </a:pPr>
            <a:fld id="{585727BA-CF1B-41A1-86A3-BAF6D4EADECA}" type="datetime1">
              <a:rPr lang="ko-KR" altLang="en-US"/>
              <a:pPr>
                <a:defRPr/>
              </a:pPr>
              <a:t>2016-09-21</a:t>
            </a:fld>
            <a:endParaRPr lang="ko-KR" altLang="en-US"/>
          </a:p>
        </p:txBody>
      </p:sp>
      <p:sp>
        <p:nvSpPr>
          <p:cNvPr id="3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2343159" y="9180359"/>
            <a:ext cx="2171700" cy="527318"/>
          </a:xfrm>
          <a:prstGeom prst="rect">
            <a:avLst/>
          </a:prstGeom>
        </p:spPr>
        <p:txBody>
          <a:bodyPr/>
          <a:lstStyle>
            <a:lvl1pPr>
              <a:defRPr>
                <a:latin typeface="굴림" pitchFamily="50" charset="-127"/>
              </a:defRPr>
            </a:lvl1pPr>
          </a:lstStyle>
          <a:p>
            <a:pPr>
              <a:defRPr/>
            </a:pPr>
            <a:endParaRPr lang="ko-KR" altLang="en-US"/>
          </a:p>
        </p:txBody>
      </p:sp>
    </p:spTree>
  </p:cSld>
  <p:clrMapOvr>
    <a:masterClrMapping/>
  </p:clrMapOvr>
</p:sldLayout>
</file>

<file path=ppt/slideLayouts/slideLayout3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날짜 개체 틀 3"/>
          <p:cNvSpPr>
            <a:spLocks noGrp="1"/>
          </p:cNvSpPr>
          <p:nvPr>
            <p:ph type="dt" sz="half" idx="10"/>
          </p:nvPr>
        </p:nvSpPr>
        <p:spPr>
          <a:xfrm>
            <a:off x="342900" y="9180323"/>
            <a:ext cx="1600200" cy="527318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buClr>
                <a:prstClr val="black"/>
              </a:buClr>
              <a:defRPr/>
            </a:pPr>
            <a:fld id="{654C2AAB-9FB2-49D2-B909-BD7B1F020E67}" type="datetime1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>
                <a:buClr>
                  <a:prstClr val="black"/>
                </a:buClr>
                <a:defRPr/>
              </a:pPr>
              <a:t>2016-09-21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2343159" y="9180323"/>
            <a:ext cx="2171700" cy="527318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buClr>
                <a:prstClr val="black"/>
              </a:buClr>
              <a:defRPr/>
            </a:pPr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3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fileview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9000" y="270756"/>
            <a:ext cx="6480000" cy="93629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그림 5" descr="하늘2.bmp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1160" y="286048"/>
            <a:ext cx="2297160" cy="47011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Layout>
</file>

<file path=ppt/slideLayouts/slideLayout33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769" y="396636"/>
            <a:ext cx="6173108" cy="1650736"/>
          </a:xfrm>
          <a:prstGeom prst="rect">
            <a:avLst/>
          </a:prstGeom>
        </p:spPr>
        <p:txBody>
          <a:bodyPr lIns="90753" tIns="45376" rIns="90753" bIns="45376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42769" y="2311221"/>
            <a:ext cx="6173108" cy="6536455"/>
          </a:xfrm>
          <a:prstGeom prst="rect">
            <a:avLst/>
          </a:prstGeom>
        </p:spPr>
        <p:txBody>
          <a:bodyPr lIns="90753" tIns="45376" rIns="90753" bIns="45376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33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769" y="396636"/>
            <a:ext cx="6173108" cy="1650736"/>
          </a:xfrm>
          <a:prstGeom prst="rect">
            <a:avLst/>
          </a:prstGeom>
        </p:spPr>
        <p:txBody>
          <a:bodyPr lIns="90753" tIns="45376" rIns="90753" bIns="45376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342604" y="2311221"/>
            <a:ext cx="3032125" cy="6536455"/>
          </a:xfrm>
          <a:prstGeom prst="rect">
            <a:avLst/>
          </a:prstGeom>
        </p:spPr>
        <p:txBody>
          <a:bodyPr lIns="90753" tIns="45376" rIns="90753" bIns="45376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83618" y="2311221"/>
            <a:ext cx="3032125" cy="6536455"/>
          </a:xfrm>
          <a:prstGeom prst="rect">
            <a:avLst/>
          </a:prstGeom>
        </p:spPr>
        <p:txBody>
          <a:bodyPr lIns="90753" tIns="45376" rIns="90753" bIns="45376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33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wipe dir="r"/>
  </p:transition>
</p:sldLayout>
</file>

<file path=ppt/slideLayouts/slideLayout33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0" y="4071814"/>
            <a:ext cx="6863670" cy="130684"/>
          </a:xfrm>
          <a:prstGeom prst="rect">
            <a:avLst/>
          </a:prstGeom>
          <a:gradFill rotWithShape="1">
            <a:gsLst>
              <a:gs pos="0">
                <a:schemeClr val="tx1">
                  <a:gamma/>
                  <a:tint val="0"/>
                  <a:invGamma/>
                </a:schemeClr>
              </a:gs>
              <a:gs pos="100000">
                <a:schemeClr val="tx1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lnSpc>
                <a:spcPct val="80000"/>
              </a:lnSpc>
              <a:spcBef>
                <a:spcPct val="20000"/>
              </a:spcBef>
              <a:buFont typeface="Wingdings" pitchFamily="2" charset="2"/>
              <a:buNone/>
              <a:defRPr/>
            </a:pPr>
            <a:endParaRPr lang="ko-KR" altLang="en-US" sz="1400" b="0"/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0" y="0"/>
            <a:ext cx="6845527" cy="4071814"/>
          </a:xfrm>
          <a:prstGeom prst="rect">
            <a:avLst/>
          </a:prstGeom>
          <a:gradFill rotWithShape="1">
            <a:gsLst>
              <a:gs pos="0">
                <a:srgbClr val="C0C0C0">
                  <a:gamma/>
                  <a:shade val="46275"/>
                  <a:invGamma/>
                </a:srgbClr>
              </a:gs>
              <a:gs pos="100000">
                <a:srgbClr val="C0C0C0"/>
              </a:gs>
            </a:gsLst>
            <a:lin ang="5400000" scaled="1"/>
          </a:gradFill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0" latinLnBrk="0" hangingPunct="0">
              <a:defRPr/>
            </a:pPr>
            <a:endParaRPr kumimoji="0" lang="en-GB" altLang="en-US" sz="1200" b="0">
              <a:solidFill>
                <a:srgbClr val="000099"/>
              </a:solidFill>
              <a:latin typeface="Verdana" pitchFamily="34" charset="0"/>
              <a:ea typeface="굴림" pitchFamily="50" charset="-127"/>
            </a:endParaRPr>
          </a:p>
        </p:txBody>
      </p:sp>
      <p:sp>
        <p:nvSpPr>
          <p:cNvPr id="3092482" name="Rectangle 2"/>
          <p:cNvSpPr>
            <a:spLocks noGrp="1" noChangeArrowheads="1"/>
          </p:cNvSpPr>
          <p:nvPr>
            <p:ph type="subTitle" idx="1"/>
          </p:nvPr>
        </p:nvSpPr>
        <p:spPr bwMode="auto">
          <a:xfrm>
            <a:off x="1698643" y="6657966"/>
            <a:ext cx="4953000" cy="385234"/>
          </a:xfrm>
          <a:prstGeom prst="rect">
            <a:avLst/>
          </a:prstGeom>
          <a:noFill/>
          <a:ln w="12700">
            <a:miter lim="800000"/>
            <a:headEnd/>
            <a:tailEnd/>
          </a:ln>
        </p:spPr>
        <p:txBody>
          <a:bodyPr vert="horz" wrap="square" lIns="87312" tIns="44450" rIns="87312" bIns="44450" numCol="1" anchor="t" anchorCtr="0" compatLnSpc="1">
            <a:prstTxWarp prst="textNoShape">
              <a:avLst/>
            </a:prstTxWarp>
            <a:spAutoFit/>
          </a:bodyPr>
          <a:lstStyle>
            <a:lvl1pPr marL="0" indent="0">
              <a:buFont typeface="Wingdings" pitchFamily="2" charset="2"/>
              <a:buNone/>
              <a:defRPr sz="1600" b="1"/>
            </a:lvl1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3092483" name="Rectangle 3"/>
          <p:cNvSpPr>
            <a:spLocks noGrp="1" noChangeArrowheads="1"/>
          </p:cNvSpPr>
          <p:nvPr>
            <p:ph type="ctrTitle"/>
          </p:nvPr>
        </p:nvSpPr>
        <p:spPr bwMode="auto">
          <a:xfrm>
            <a:off x="435476" y="2230786"/>
            <a:ext cx="5182053" cy="1290783"/>
          </a:xfrm>
          <a:prstGeom prst="rect">
            <a:avLst/>
          </a:prstGeom>
          <a:noFill/>
          <a:ln w="12700">
            <a:miter lim="800000"/>
            <a:headEnd/>
            <a:tailEnd/>
          </a:ln>
        </p:spPr>
        <p:txBody>
          <a:bodyPr vert="horz" wrap="square" lIns="87312" tIns="44450" rIns="87312" bIns="44450" numCol="1" anchor="b" anchorCtr="0" compatLnSpc="1">
            <a:prstTxWarp prst="textNoShape">
              <a:avLst/>
            </a:prstTxWarp>
          </a:bodyPr>
          <a:lstStyle>
            <a:lvl1pPr>
              <a:defRPr sz="2400"/>
            </a:lvl1pPr>
          </a:lstStyle>
          <a:p>
            <a:r>
              <a:rPr lang="ko-KR" altLang="en-US"/>
              <a:t>마스터스 제목 스타일 편집</a:t>
            </a:r>
          </a:p>
        </p:txBody>
      </p:sp>
    </p:spTree>
  </p:cSld>
  <p:clrMapOvr>
    <a:masterClrMapping/>
  </p:clrMapOvr>
  <p:transition>
    <p:wipe dir="r"/>
  </p:transition>
</p:sldLayout>
</file>

<file path=ppt/slideLayouts/slideLayout33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589" y="396636"/>
            <a:ext cx="6173108" cy="1650736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42589" y="2311039"/>
            <a:ext cx="6173108" cy="653645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33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42036" y="6365472"/>
            <a:ext cx="5829527" cy="1967126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42036" y="4197913"/>
            <a:ext cx="5829527" cy="216659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>
    <p:wipe dir="r"/>
  </p:transition>
</p:sldLayout>
</file>

<file path=ppt/slideLayouts/slideLayout34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589" y="396636"/>
            <a:ext cx="6173108" cy="1650736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342485" y="2311039"/>
            <a:ext cx="3032125" cy="6536455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83482" y="2311039"/>
            <a:ext cx="3032125" cy="6536455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34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589" y="396636"/>
            <a:ext cx="6173108" cy="1650736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461" y="2217030"/>
            <a:ext cx="3030991" cy="923953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2461" y="3140983"/>
            <a:ext cx="3030991" cy="5706502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483482" y="2217030"/>
            <a:ext cx="3032125" cy="923953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483482" y="3140983"/>
            <a:ext cx="3032125" cy="5706502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34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589" y="396636"/>
            <a:ext cx="6173108" cy="1650736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34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wipe dir="r"/>
  </p:transition>
</p:sldLayout>
</file>

<file path=ppt/slideLayouts/slideLayout34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618" y="394342"/>
            <a:ext cx="2256518" cy="167824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681757" y="394475"/>
            <a:ext cx="3833813" cy="8453142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42618" y="2072595"/>
            <a:ext cx="2256518" cy="6774894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>
    <p:wipe dir="r"/>
  </p:transition>
</p:sldLayout>
</file>

<file path=ppt/slideLayouts/slideLayout34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43924" y="6933089"/>
            <a:ext cx="4115027" cy="81849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343924" y="884978"/>
            <a:ext cx="4115027" cy="594264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ko-KR" altLang="en-US" noProof="0" smtClean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343924" y="7751580"/>
            <a:ext cx="4115027" cy="116239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>
    <p:wipe dir="r"/>
  </p:transition>
</p:sldLayout>
</file>

<file path=ppt/slideLayouts/slideLayout34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589" y="396636"/>
            <a:ext cx="6173108" cy="1650736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42589" y="2311039"/>
            <a:ext cx="6173108" cy="653645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34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4972446" y="396765"/>
            <a:ext cx="1543276" cy="8450849"/>
          </a:xfrm>
          <a:prstGeom prst="rect">
            <a:avLst/>
          </a:prstGeo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42590" y="396765"/>
            <a:ext cx="4520974" cy="8450849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34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fileview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9000" y="270756"/>
            <a:ext cx="6480000" cy="93629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그림 5" descr="하늘2.bmp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1160" y="286048"/>
            <a:ext cx="2297160" cy="47011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Layout>
</file>

<file path=ppt/slideLayouts/slideLayout34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769" y="396636"/>
            <a:ext cx="6173108" cy="1650736"/>
          </a:xfrm>
          <a:prstGeom prst="rect">
            <a:avLst/>
          </a:prstGeom>
        </p:spPr>
        <p:txBody>
          <a:bodyPr lIns="90753" tIns="45376" rIns="90753" bIns="45376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42769" y="2311221"/>
            <a:ext cx="6173108" cy="6536455"/>
          </a:xfrm>
          <a:prstGeom prst="rect">
            <a:avLst/>
          </a:prstGeom>
        </p:spPr>
        <p:txBody>
          <a:bodyPr lIns="90753" tIns="45376" rIns="90753" bIns="45376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35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769" y="396636"/>
            <a:ext cx="6173108" cy="1650736"/>
          </a:xfrm>
          <a:prstGeom prst="rect">
            <a:avLst/>
          </a:prstGeom>
        </p:spPr>
        <p:txBody>
          <a:bodyPr lIns="90753" tIns="45376" rIns="90753" bIns="45376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342604" y="2311221"/>
            <a:ext cx="3032125" cy="6536455"/>
          </a:xfrm>
          <a:prstGeom prst="rect">
            <a:avLst/>
          </a:prstGeom>
        </p:spPr>
        <p:txBody>
          <a:bodyPr lIns="90753" tIns="45376" rIns="90753" bIns="45376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83618" y="2311221"/>
            <a:ext cx="3032125" cy="6536455"/>
          </a:xfrm>
          <a:prstGeom prst="rect">
            <a:avLst/>
          </a:prstGeom>
        </p:spPr>
        <p:txBody>
          <a:bodyPr lIns="90753" tIns="45376" rIns="90753" bIns="45376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3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wipe dir="r"/>
  </p:transition>
</p:sldLayout>
</file>

<file path=ppt/slideLayouts/slideLayout35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1_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/>
          </p:nvPr>
        </p:nvSpPr>
        <p:spPr>
          <a:xfrm>
            <a:off x="342769" y="396779"/>
            <a:ext cx="6173108" cy="8450849"/>
          </a:xfrm>
          <a:prstGeom prst="rect">
            <a:avLst/>
          </a:prstGeom>
        </p:spPr>
        <p:txBody>
          <a:bodyPr lIns="90753" tIns="45376" rIns="90753" bIns="45376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35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3"/>
          <p:cNvSpPr>
            <a:spLocks noChangeShapeType="1"/>
          </p:cNvSpPr>
          <p:nvPr/>
        </p:nvSpPr>
        <p:spPr bwMode="auto">
          <a:xfrm>
            <a:off x="325439" y="5149378"/>
            <a:ext cx="6209393" cy="0"/>
          </a:xfrm>
          <a:prstGeom prst="line">
            <a:avLst/>
          </a:prstGeom>
          <a:noFill/>
          <a:ln w="1905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0" latinLnBrk="0" hangingPunct="0">
              <a:spcBef>
                <a:spcPct val="50000"/>
              </a:spcBef>
              <a:buFontTx/>
              <a:buChar char="•"/>
              <a:defRPr/>
            </a:pPr>
            <a:endParaRPr kumimoji="0" lang="ko-KR" altLang="en-US" sz="1100">
              <a:solidFill>
                <a:srgbClr val="000000"/>
              </a:solidFill>
              <a:latin typeface="Arial" pitchFamily="34" charset="0"/>
              <a:ea typeface="돋움" pitchFamily="50" charset="-127"/>
            </a:endParaRPr>
          </a:p>
        </p:txBody>
      </p:sp>
      <p:sp>
        <p:nvSpPr>
          <p:cNvPr id="5685250" name="Rectangle 2"/>
          <p:cNvSpPr>
            <a:spLocks noGrp="1" noChangeArrowheads="1"/>
          </p:cNvSpPr>
          <p:nvPr>
            <p:ph type="subTitle" idx="1"/>
          </p:nvPr>
        </p:nvSpPr>
        <p:spPr bwMode="auto">
          <a:xfrm>
            <a:off x="325489" y="5179183"/>
            <a:ext cx="4098018" cy="623611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0" tIns="36000" rIns="0" bIns="0" numCol="1" anchor="ctr" anchorCtr="0" compatLnSpc="1">
            <a:prstTxWarp prst="textNoShape">
              <a:avLst/>
            </a:prstTxWarp>
          </a:bodyPr>
          <a:lstStyle>
            <a:lvl1pPr marL="0" indent="0">
              <a:defRPr sz="2000">
                <a:latin typeface="바탕체" pitchFamily="17" charset="-127"/>
                <a:ea typeface="바탕체" pitchFamily="17" charset="-127"/>
              </a:defRPr>
            </a:lvl1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5685252" name="Rectangle 4"/>
          <p:cNvSpPr>
            <a:spLocks noGrp="1" noChangeArrowheads="1"/>
          </p:cNvSpPr>
          <p:nvPr>
            <p:ph type="ctrTitle"/>
          </p:nvPr>
        </p:nvSpPr>
        <p:spPr bwMode="auto">
          <a:xfrm>
            <a:off x="325489" y="4456986"/>
            <a:ext cx="4098018" cy="625905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 algn="l">
              <a:defRPr sz="2600">
                <a:solidFill>
                  <a:srgbClr val="000000"/>
                </a:solidFill>
                <a:latin typeface="바탕체" pitchFamily="17" charset="-127"/>
                <a:ea typeface="바탕체" pitchFamily="17" charset="-127"/>
              </a:defRPr>
            </a:lvl1pPr>
          </a:lstStyle>
          <a:p>
            <a:r>
              <a:rPr lang="ko-KR" altLang="en-US"/>
              <a:t>마스터 제목 스타일 편집</a:t>
            </a:r>
          </a:p>
        </p:txBody>
      </p:sp>
      <p:pic>
        <p:nvPicPr>
          <p:cNvPr id="6" name="그림 5" descr="ci_logo01.gif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219274" y="357695"/>
            <a:ext cx="983117" cy="412684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5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0" y="4071814"/>
            <a:ext cx="6863670" cy="130684"/>
          </a:xfrm>
          <a:prstGeom prst="rect">
            <a:avLst/>
          </a:prstGeom>
          <a:gradFill rotWithShape="1">
            <a:gsLst>
              <a:gs pos="0">
                <a:schemeClr val="tx1">
                  <a:gamma/>
                  <a:tint val="0"/>
                  <a:invGamma/>
                </a:schemeClr>
              </a:gs>
              <a:gs pos="100000">
                <a:schemeClr val="tx1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lnSpc>
                <a:spcPct val="80000"/>
              </a:lnSpc>
              <a:spcBef>
                <a:spcPct val="20000"/>
              </a:spcBef>
              <a:buFont typeface="Wingdings" pitchFamily="2" charset="2"/>
              <a:buNone/>
              <a:defRPr/>
            </a:pPr>
            <a:endParaRPr lang="ko-KR" altLang="en-US" sz="1400" b="0"/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0" y="0"/>
            <a:ext cx="6845527" cy="4071814"/>
          </a:xfrm>
          <a:prstGeom prst="rect">
            <a:avLst/>
          </a:prstGeom>
          <a:gradFill rotWithShape="1">
            <a:gsLst>
              <a:gs pos="0">
                <a:srgbClr val="C0C0C0">
                  <a:gamma/>
                  <a:shade val="46275"/>
                  <a:invGamma/>
                </a:srgbClr>
              </a:gs>
              <a:gs pos="100000">
                <a:srgbClr val="C0C0C0"/>
              </a:gs>
            </a:gsLst>
            <a:lin ang="5400000" scaled="1"/>
          </a:gradFill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0" latinLnBrk="0" hangingPunct="0">
              <a:defRPr/>
            </a:pPr>
            <a:endParaRPr kumimoji="0" lang="en-GB" altLang="en-US" sz="1200" b="0">
              <a:solidFill>
                <a:srgbClr val="000099"/>
              </a:solidFill>
              <a:latin typeface="Verdana" pitchFamily="34" charset="0"/>
              <a:ea typeface="굴림" pitchFamily="50" charset="-127"/>
            </a:endParaRPr>
          </a:p>
        </p:txBody>
      </p:sp>
      <p:sp>
        <p:nvSpPr>
          <p:cNvPr id="3092482" name="Rectangle 2"/>
          <p:cNvSpPr>
            <a:spLocks noGrp="1" noChangeArrowheads="1"/>
          </p:cNvSpPr>
          <p:nvPr>
            <p:ph type="subTitle" idx="1"/>
          </p:nvPr>
        </p:nvSpPr>
        <p:spPr bwMode="auto">
          <a:xfrm>
            <a:off x="1698643" y="6657966"/>
            <a:ext cx="4953000" cy="385234"/>
          </a:xfrm>
          <a:prstGeom prst="rect">
            <a:avLst/>
          </a:prstGeom>
          <a:noFill/>
          <a:ln w="12700">
            <a:miter lim="800000"/>
            <a:headEnd/>
            <a:tailEnd/>
          </a:ln>
        </p:spPr>
        <p:txBody>
          <a:bodyPr vert="horz" wrap="square" lIns="87312" tIns="44450" rIns="87312" bIns="44450" numCol="1" anchor="t" anchorCtr="0" compatLnSpc="1">
            <a:prstTxWarp prst="textNoShape">
              <a:avLst/>
            </a:prstTxWarp>
            <a:spAutoFit/>
          </a:bodyPr>
          <a:lstStyle>
            <a:lvl1pPr marL="0" indent="0">
              <a:buFont typeface="Wingdings" pitchFamily="2" charset="2"/>
              <a:buNone/>
              <a:defRPr sz="1600" b="1"/>
            </a:lvl1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3092483" name="Rectangle 3"/>
          <p:cNvSpPr>
            <a:spLocks noGrp="1" noChangeArrowheads="1"/>
          </p:cNvSpPr>
          <p:nvPr>
            <p:ph type="ctrTitle"/>
          </p:nvPr>
        </p:nvSpPr>
        <p:spPr bwMode="auto">
          <a:xfrm>
            <a:off x="435476" y="2230786"/>
            <a:ext cx="5182053" cy="1290783"/>
          </a:xfrm>
          <a:prstGeom prst="rect">
            <a:avLst/>
          </a:prstGeom>
          <a:noFill/>
          <a:ln w="12700">
            <a:miter lim="800000"/>
            <a:headEnd/>
            <a:tailEnd/>
          </a:ln>
        </p:spPr>
        <p:txBody>
          <a:bodyPr vert="horz" wrap="square" lIns="87312" tIns="44450" rIns="87312" bIns="44450" numCol="1" anchor="b" anchorCtr="0" compatLnSpc="1">
            <a:prstTxWarp prst="textNoShape">
              <a:avLst/>
            </a:prstTxWarp>
          </a:bodyPr>
          <a:lstStyle>
            <a:lvl1pPr>
              <a:defRPr sz="2400"/>
            </a:lvl1pPr>
          </a:lstStyle>
          <a:p>
            <a:r>
              <a:rPr lang="ko-KR" altLang="en-US"/>
              <a:t>마스터스 제목 스타일 편집</a:t>
            </a:r>
          </a:p>
        </p:txBody>
      </p:sp>
    </p:spTree>
  </p:cSld>
  <p:clrMapOvr>
    <a:masterClrMapping/>
  </p:clrMapOvr>
  <p:transition>
    <p:wipe dir="r"/>
  </p:transition>
</p:sldLayout>
</file>

<file path=ppt/slideLayouts/slideLayout35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589" y="396636"/>
            <a:ext cx="6173108" cy="1650736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42589" y="2311039"/>
            <a:ext cx="6173108" cy="653645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35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42036" y="6365308"/>
            <a:ext cx="5829527" cy="1967126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42036" y="4197913"/>
            <a:ext cx="5829527" cy="216659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>
    <p:wipe dir="r"/>
  </p:transition>
</p:sldLayout>
</file>

<file path=ppt/slideLayouts/slideLayout35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589" y="396636"/>
            <a:ext cx="6173108" cy="1650736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342485" y="2311039"/>
            <a:ext cx="3032125" cy="6536455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83482" y="2311039"/>
            <a:ext cx="3032125" cy="6536455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35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589" y="396636"/>
            <a:ext cx="6173108" cy="1650736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461" y="2217030"/>
            <a:ext cx="3030991" cy="923953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2461" y="3140983"/>
            <a:ext cx="3030991" cy="5706502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483482" y="2217030"/>
            <a:ext cx="3032125" cy="923953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483482" y="3140983"/>
            <a:ext cx="3032125" cy="5706502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35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589" y="396636"/>
            <a:ext cx="6173108" cy="1650736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36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wipe dir="r"/>
  </p:transition>
</p:sldLayout>
</file>

<file path=ppt/slideLayouts/slideLayout36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618" y="394342"/>
            <a:ext cx="2256518" cy="167824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681757" y="394475"/>
            <a:ext cx="3833813" cy="8453142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42618" y="2072595"/>
            <a:ext cx="2256518" cy="6774894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>
    <p:wipe dir="r"/>
  </p:transition>
</p:sldLayout>
</file>

<file path=ppt/slideLayouts/slideLayout36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43882" y="6933089"/>
            <a:ext cx="4115027" cy="81849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343882" y="884978"/>
            <a:ext cx="4115027" cy="594264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ko-KR" altLang="en-US" noProof="0" smtClean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343882" y="7751580"/>
            <a:ext cx="4115027" cy="116239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>
    <p:wipe dir="r"/>
  </p:transition>
</p:sldLayout>
</file>

<file path=ppt/slideLayouts/slideLayout36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589" y="396636"/>
            <a:ext cx="6173108" cy="1650736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42589" y="2311039"/>
            <a:ext cx="6173108" cy="653645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36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4972416" y="396765"/>
            <a:ext cx="1543276" cy="8450849"/>
          </a:xfrm>
          <a:prstGeom prst="rect">
            <a:avLst/>
          </a:prstGeo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42590" y="396765"/>
            <a:ext cx="4520974" cy="8450849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36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fileview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9000" y="270756"/>
            <a:ext cx="6480000" cy="93629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그림 5" descr="하늘2.bmp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1160" y="286048"/>
            <a:ext cx="2297160" cy="47011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Layout>
</file>

<file path=ppt/slideLayouts/slideLayout36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761" y="396636"/>
            <a:ext cx="6173108" cy="1650736"/>
          </a:xfrm>
          <a:prstGeom prst="rect">
            <a:avLst/>
          </a:prstGeom>
        </p:spPr>
        <p:txBody>
          <a:bodyPr lIns="90753" tIns="45376" rIns="90753" bIns="45376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42761" y="2311221"/>
            <a:ext cx="6173108" cy="6536455"/>
          </a:xfrm>
          <a:prstGeom prst="rect">
            <a:avLst/>
          </a:prstGeom>
        </p:spPr>
        <p:txBody>
          <a:bodyPr lIns="90753" tIns="45376" rIns="90753" bIns="45376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36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761" y="396636"/>
            <a:ext cx="6173108" cy="1650736"/>
          </a:xfrm>
          <a:prstGeom prst="rect">
            <a:avLst/>
          </a:prstGeom>
        </p:spPr>
        <p:txBody>
          <a:bodyPr lIns="90753" tIns="45376" rIns="90753" bIns="45376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342607" y="2311221"/>
            <a:ext cx="3032125" cy="6536455"/>
          </a:xfrm>
          <a:prstGeom prst="rect">
            <a:avLst/>
          </a:prstGeom>
        </p:spPr>
        <p:txBody>
          <a:bodyPr lIns="90753" tIns="45376" rIns="90753" bIns="45376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83620" y="2311221"/>
            <a:ext cx="3032125" cy="6536455"/>
          </a:xfrm>
          <a:prstGeom prst="rect">
            <a:avLst/>
          </a:prstGeom>
        </p:spPr>
        <p:txBody>
          <a:bodyPr lIns="90753" tIns="45376" rIns="90753" bIns="45376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36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wipe dir="r"/>
  </p:transition>
</p:sldLayout>
</file>

<file path=ppt/slideLayouts/slideLayout36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3"/>
          <p:cNvSpPr>
            <a:spLocks noGrp="1"/>
          </p:cNvSpPr>
          <p:nvPr>
            <p:ph type="dt" sz="half" idx="10"/>
          </p:nvPr>
        </p:nvSpPr>
        <p:spPr>
          <a:xfrm>
            <a:off x="342900" y="9180229"/>
            <a:ext cx="1600200" cy="527318"/>
          </a:xfrm>
          <a:prstGeom prst="rect">
            <a:avLst/>
          </a:prstGeom>
        </p:spPr>
        <p:txBody>
          <a:bodyPr/>
          <a:lstStyle>
            <a:lvl1pPr>
              <a:defRPr>
                <a:latin typeface="굴림" pitchFamily="50" charset="-127"/>
              </a:defRPr>
            </a:lvl1pPr>
          </a:lstStyle>
          <a:p>
            <a:pPr>
              <a:defRPr/>
            </a:pPr>
            <a:fld id="{585727BA-CF1B-41A1-86A3-BAF6D4EADECA}" type="datetime1">
              <a:rPr lang="ko-KR" altLang="en-US"/>
              <a:pPr>
                <a:defRPr/>
              </a:pPr>
              <a:t>2016-09-21</a:t>
            </a:fld>
            <a:endParaRPr lang="ko-KR" altLang="en-US"/>
          </a:p>
        </p:txBody>
      </p:sp>
      <p:sp>
        <p:nvSpPr>
          <p:cNvPr id="3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2343153" y="9180229"/>
            <a:ext cx="2171700" cy="527318"/>
          </a:xfrm>
          <a:prstGeom prst="rect">
            <a:avLst/>
          </a:prstGeom>
        </p:spPr>
        <p:txBody>
          <a:bodyPr/>
          <a:lstStyle>
            <a:lvl1pPr>
              <a:defRPr>
                <a:latin typeface="굴림" pitchFamily="50" charset="-127"/>
              </a:defRPr>
            </a:lvl1pPr>
          </a:lstStyle>
          <a:p>
            <a:pPr>
              <a:defRPr/>
            </a:pPr>
            <a:endParaRPr lang="ko-KR" altLang="en-US"/>
          </a:p>
        </p:txBody>
      </p:sp>
    </p:spTree>
  </p:cSld>
  <p:clrMapOvr>
    <a:masterClrMapping/>
  </p:clrMapOvr>
</p:sldLayout>
</file>

<file path=ppt/slideLayouts/slideLayout37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날짜 개체 틀 3"/>
          <p:cNvSpPr>
            <a:spLocks noGrp="1"/>
          </p:cNvSpPr>
          <p:nvPr>
            <p:ph type="dt" sz="half" idx="10"/>
          </p:nvPr>
        </p:nvSpPr>
        <p:spPr>
          <a:xfrm>
            <a:off x="342900" y="9180193"/>
            <a:ext cx="1600200" cy="527318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buClr>
                <a:prstClr val="black"/>
              </a:buClr>
              <a:defRPr/>
            </a:pPr>
            <a:fld id="{654C2AAB-9FB2-49D2-B909-BD7B1F020E67}" type="datetime1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>
                <a:buClr>
                  <a:prstClr val="black"/>
                </a:buClr>
                <a:defRPr/>
              </a:pPr>
              <a:t>2016-09-21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2343153" y="9180193"/>
            <a:ext cx="2171700" cy="527318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buClr>
                <a:prstClr val="black"/>
              </a:buClr>
              <a:defRPr/>
            </a:pPr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37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fileview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9000" y="270756"/>
            <a:ext cx="6480000" cy="93629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그림 5" descr="하늘2.bmp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1160" y="286048"/>
            <a:ext cx="2297160" cy="47011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Layout>
</file>

<file path=ppt/slideLayouts/slideLayout37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767" y="396636"/>
            <a:ext cx="6173108" cy="1650736"/>
          </a:xfrm>
          <a:prstGeom prst="rect">
            <a:avLst/>
          </a:prstGeom>
        </p:spPr>
        <p:txBody>
          <a:bodyPr lIns="90753" tIns="45376" rIns="90753" bIns="45376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42767" y="2311221"/>
            <a:ext cx="6173108" cy="6536455"/>
          </a:xfrm>
          <a:prstGeom prst="rect">
            <a:avLst/>
          </a:prstGeom>
        </p:spPr>
        <p:txBody>
          <a:bodyPr lIns="90753" tIns="45376" rIns="90753" bIns="45376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37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767" y="396636"/>
            <a:ext cx="6173108" cy="1650736"/>
          </a:xfrm>
          <a:prstGeom prst="rect">
            <a:avLst/>
          </a:prstGeom>
        </p:spPr>
        <p:txBody>
          <a:bodyPr lIns="90753" tIns="45376" rIns="90753" bIns="45376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342608" y="2311221"/>
            <a:ext cx="3032125" cy="6536455"/>
          </a:xfrm>
          <a:prstGeom prst="rect">
            <a:avLst/>
          </a:prstGeom>
        </p:spPr>
        <p:txBody>
          <a:bodyPr lIns="90753" tIns="45376" rIns="90753" bIns="45376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83620" y="2311221"/>
            <a:ext cx="3032125" cy="6536455"/>
          </a:xfrm>
          <a:prstGeom prst="rect">
            <a:avLst/>
          </a:prstGeom>
        </p:spPr>
        <p:txBody>
          <a:bodyPr lIns="90753" tIns="45376" rIns="90753" bIns="45376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37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wipe dir="r"/>
  </p:transition>
</p:sldLayout>
</file>

<file path=ppt/slideLayouts/slideLayout37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3"/>
          <p:cNvSpPr>
            <a:spLocks noGrp="1"/>
          </p:cNvSpPr>
          <p:nvPr>
            <p:ph type="dt" sz="half" idx="10"/>
          </p:nvPr>
        </p:nvSpPr>
        <p:spPr>
          <a:xfrm>
            <a:off x="342900" y="9180397"/>
            <a:ext cx="1600200" cy="527318"/>
          </a:xfrm>
          <a:prstGeom prst="rect">
            <a:avLst/>
          </a:prstGeom>
        </p:spPr>
        <p:txBody>
          <a:bodyPr/>
          <a:lstStyle>
            <a:lvl1pPr>
              <a:defRPr>
                <a:latin typeface="굴림" pitchFamily="50" charset="-127"/>
              </a:defRPr>
            </a:lvl1pPr>
          </a:lstStyle>
          <a:p>
            <a:pPr>
              <a:defRPr/>
            </a:pPr>
            <a:fld id="{585727BA-CF1B-41A1-86A3-BAF6D4EADECA}" type="datetime1">
              <a:rPr lang="ko-KR" altLang="en-US"/>
              <a:pPr>
                <a:defRPr/>
              </a:pPr>
              <a:t>2016-09-21</a:t>
            </a:fld>
            <a:endParaRPr lang="ko-KR" altLang="en-US"/>
          </a:p>
        </p:txBody>
      </p:sp>
      <p:sp>
        <p:nvSpPr>
          <p:cNvPr id="3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2343159" y="9180397"/>
            <a:ext cx="2171700" cy="527318"/>
          </a:xfrm>
          <a:prstGeom prst="rect">
            <a:avLst/>
          </a:prstGeom>
        </p:spPr>
        <p:txBody>
          <a:bodyPr/>
          <a:lstStyle>
            <a:lvl1pPr>
              <a:defRPr>
                <a:latin typeface="굴림" pitchFamily="50" charset="-127"/>
              </a:defRPr>
            </a:lvl1pPr>
          </a:lstStyle>
          <a:p>
            <a:pPr>
              <a:defRPr/>
            </a:pPr>
            <a:endParaRPr lang="ko-KR" altLang="en-US"/>
          </a:p>
        </p:txBody>
      </p:sp>
    </p:spTree>
  </p:cSld>
  <p:clrMapOvr>
    <a:masterClrMapping/>
  </p:clrMapOvr>
</p:sldLayout>
</file>

<file path=ppt/slideLayouts/slideLayout37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날짜 개체 틀 3"/>
          <p:cNvSpPr>
            <a:spLocks noGrp="1"/>
          </p:cNvSpPr>
          <p:nvPr>
            <p:ph type="dt" sz="half" idx="10"/>
          </p:nvPr>
        </p:nvSpPr>
        <p:spPr>
          <a:xfrm>
            <a:off x="342900" y="9180361"/>
            <a:ext cx="1600200" cy="527318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buClr>
                <a:prstClr val="black"/>
              </a:buClr>
              <a:defRPr/>
            </a:pPr>
            <a:fld id="{654C2AAB-9FB2-49D2-B909-BD7B1F020E67}" type="datetime1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>
                <a:buClr>
                  <a:prstClr val="black"/>
                </a:buClr>
                <a:defRPr/>
              </a:pPr>
              <a:t>2016-09-21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2343159" y="9180361"/>
            <a:ext cx="2171700" cy="527318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buClr>
                <a:prstClr val="black"/>
              </a:buClr>
              <a:defRPr/>
            </a:pPr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37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날짜 개체 틀 3"/>
          <p:cNvSpPr>
            <a:spLocks noGrp="1"/>
          </p:cNvSpPr>
          <p:nvPr>
            <p:ph type="dt" sz="half" idx="10"/>
          </p:nvPr>
        </p:nvSpPr>
        <p:spPr>
          <a:xfrm>
            <a:off x="342900" y="9180326"/>
            <a:ext cx="1600200" cy="527318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buClr>
                <a:prstClr val="black"/>
              </a:buClr>
              <a:defRPr/>
            </a:pPr>
            <a:fld id="{654C2AAB-9FB2-49D2-B909-BD7B1F020E67}" type="datetime1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>
                <a:buClr>
                  <a:prstClr val="black"/>
                </a:buClr>
                <a:defRPr/>
              </a:pPr>
              <a:t>2016-09-21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2343159" y="9180326"/>
            <a:ext cx="2171700" cy="527318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buClr>
                <a:prstClr val="black"/>
              </a:buClr>
              <a:defRPr/>
            </a:pPr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37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3_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3"/>
          <p:cNvSpPr>
            <a:spLocks noGrp="1"/>
          </p:cNvSpPr>
          <p:nvPr>
            <p:ph type="dt" sz="half" idx="10"/>
          </p:nvPr>
        </p:nvSpPr>
        <p:spPr>
          <a:xfrm>
            <a:off x="342900" y="9180236"/>
            <a:ext cx="1600200" cy="527318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7FF16DFD-8956-4F82-8468-99A350835C38}" type="datetime1">
              <a:rPr lang="ko-KR" altLang="en-US"/>
              <a:pPr>
                <a:defRPr/>
              </a:pPr>
              <a:t>2016-09-21</a:t>
            </a:fld>
            <a:endParaRPr lang="ko-KR" altLang="en-US"/>
          </a:p>
        </p:txBody>
      </p:sp>
      <p:sp>
        <p:nvSpPr>
          <p:cNvPr id="3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2343159" y="9180236"/>
            <a:ext cx="2171700" cy="527318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ko-KR" altLang="en-US"/>
          </a:p>
        </p:txBody>
      </p:sp>
    </p:spTree>
  </p:cSld>
  <p:clrMapOvr>
    <a:masterClrMapping/>
  </p:clrMapOvr>
</p:sldLayout>
</file>

<file path=ppt/slideLayouts/slideLayout37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4_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3"/>
          <p:cNvSpPr>
            <a:spLocks noGrp="1"/>
          </p:cNvSpPr>
          <p:nvPr>
            <p:ph type="dt" sz="half" idx="10"/>
          </p:nvPr>
        </p:nvSpPr>
        <p:spPr>
          <a:xfrm>
            <a:off x="342900" y="9180236"/>
            <a:ext cx="1600200" cy="527318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A28761B1-F265-40F1-AA6A-B6F1497E9374}" type="datetime1">
              <a:rPr lang="ko-KR" altLang="en-US"/>
              <a:pPr>
                <a:defRPr/>
              </a:pPr>
              <a:t>2016-09-21</a:t>
            </a:fld>
            <a:endParaRPr lang="ko-KR" altLang="en-US"/>
          </a:p>
        </p:txBody>
      </p:sp>
      <p:sp>
        <p:nvSpPr>
          <p:cNvPr id="3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2343159" y="9180236"/>
            <a:ext cx="2171700" cy="527318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ko-KR" altLang="en-US"/>
          </a:p>
        </p:txBody>
      </p:sp>
    </p:spTree>
  </p:cSld>
  <p:clrMapOvr>
    <a:masterClrMapping/>
  </p:clrMapOvr>
</p:sldLayout>
</file>

<file path=ppt/slideLayouts/slideLayout38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제목 8"/>
          <p:cNvSpPr>
            <a:spLocks noGrp="1"/>
          </p:cNvSpPr>
          <p:nvPr>
            <p:ph type="title"/>
          </p:nvPr>
        </p:nvSpPr>
        <p:spPr>
          <a:xfrm>
            <a:off x="331284" y="360289"/>
            <a:ext cx="6172200" cy="738218"/>
          </a:xfrm>
          <a:prstGeom prst="rect">
            <a:avLst/>
          </a:prstGeom>
        </p:spPr>
        <p:txBody>
          <a:bodyPr/>
          <a:lstStyle>
            <a:lvl1pPr algn="l">
              <a:defRPr sz="2400" b="1"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</p:spTree>
  </p:cSld>
  <p:clrMapOvr>
    <a:masterClrMapping/>
  </p:clrMapOvr>
</p:sldLayout>
</file>

<file path=ppt/slideLayouts/slideLayout38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5_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3"/>
          <p:cNvSpPr>
            <a:spLocks noGrp="1"/>
          </p:cNvSpPr>
          <p:nvPr>
            <p:ph type="dt" sz="half" idx="10"/>
          </p:nvPr>
        </p:nvSpPr>
        <p:spPr>
          <a:xfrm>
            <a:off x="342900" y="9180236"/>
            <a:ext cx="1600200" cy="527318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12DCED-D5AD-4724-AA21-D7D7CDF3797D}" type="datetime1">
              <a:rPr lang="ko-KR" altLang="en-US"/>
              <a:pPr>
                <a:defRPr/>
              </a:pPr>
              <a:t>2016-09-21</a:t>
            </a:fld>
            <a:endParaRPr lang="ko-KR" altLang="en-US" dirty="0"/>
          </a:p>
        </p:txBody>
      </p:sp>
      <p:sp>
        <p:nvSpPr>
          <p:cNvPr id="3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2343159" y="9180236"/>
            <a:ext cx="2171700" cy="527318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</p:spTree>
  </p:cSld>
  <p:clrMapOvr>
    <a:masterClrMapping/>
  </p:clrMapOvr>
</p:sldLayout>
</file>

<file path=ppt/slideLayouts/slideLayout38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6_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날짜 개체 틀 3"/>
          <p:cNvSpPr>
            <a:spLocks noGrp="1"/>
          </p:cNvSpPr>
          <p:nvPr>
            <p:ph type="dt" sz="half" idx="10"/>
          </p:nvPr>
        </p:nvSpPr>
        <p:spPr>
          <a:xfrm>
            <a:off x="342900" y="9180213"/>
            <a:ext cx="1600200" cy="527318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buClr>
                <a:prstClr val="black"/>
              </a:buClr>
              <a:defRPr/>
            </a:pPr>
            <a:fld id="{654C2AAB-9FB2-49D2-B909-BD7B1F020E67}" type="datetime1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>
                <a:buClr>
                  <a:prstClr val="black"/>
                </a:buClr>
                <a:defRPr/>
              </a:pPr>
              <a:t>2016-09-21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2343159" y="9180213"/>
            <a:ext cx="2171700" cy="527318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buClr>
                <a:prstClr val="black"/>
              </a:buClr>
              <a:defRPr/>
            </a:pPr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38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7_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날짜 개체 틀 3"/>
          <p:cNvSpPr>
            <a:spLocks noGrp="1"/>
          </p:cNvSpPr>
          <p:nvPr>
            <p:ph type="dt" sz="half" idx="10"/>
          </p:nvPr>
        </p:nvSpPr>
        <p:spPr>
          <a:xfrm>
            <a:off x="342900" y="9180190"/>
            <a:ext cx="1600200" cy="527318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buClr>
                <a:prstClr val="black"/>
              </a:buClr>
              <a:defRPr/>
            </a:pPr>
            <a:fld id="{654C2AAB-9FB2-49D2-B909-BD7B1F020E67}" type="datetime1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>
                <a:buClr>
                  <a:prstClr val="black"/>
                </a:buClr>
                <a:defRPr/>
              </a:pPr>
              <a:t>2016-09-21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2343159" y="9180190"/>
            <a:ext cx="2171700" cy="527318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buClr>
                <a:prstClr val="black"/>
              </a:buClr>
              <a:defRPr/>
            </a:pPr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38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9" descr="fileview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9398" y="270537"/>
            <a:ext cx="6479268" cy="93633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Layout>
</file>

<file path=ppt/slideLayouts/slideLayout38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447" y="396636"/>
            <a:ext cx="6173107" cy="1650736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42447" y="2311036"/>
            <a:ext cx="6173107" cy="653645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38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42021" y="6364635"/>
            <a:ext cx="5829527" cy="1967126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42021" y="4197913"/>
            <a:ext cx="5829527" cy="216659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/>
</p:sldLayout>
</file>

<file path=ppt/slideLayouts/slideLayout38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447" y="396636"/>
            <a:ext cx="6173107" cy="1650736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342447" y="2311036"/>
            <a:ext cx="3032125" cy="6536455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83437" y="2311036"/>
            <a:ext cx="3032125" cy="6536455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38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447" y="396636"/>
            <a:ext cx="6173107" cy="1650736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453" y="2217030"/>
            <a:ext cx="3030991" cy="923953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2453" y="3140983"/>
            <a:ext cx="3030991" cy="5706502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483437" y="2217030"/>
            <a:ext cx="3032125" cy="923953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483437" y="3140983"/>
            <a:ext cx="3032125" cy="5706502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38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447" y="396636"/>
            <a:ext cx="6173107" cy="1650736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39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39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479" y="394342"/>
            <a:ext cx="2256518" cy="167824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681774" y="394346"/>
            <a:ext cx="3833812" cy="8453142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42479" y="2072594"/>
            <a:ext cx="2256518" cy="6774894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/>
</p:sldLayout>
</file>

<file path=ppt/slideLayouts/slideLayout39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43737" y="6933089"/>
            <a:ext cx="4115027" cy="81849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343737" y="884978"/>
            <a:ext cx="4115027" cy="594264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ko-KR" altLang="en-US" noProof="0" smtClean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343737" y="7751580"/>
            <a:ext cx="4115027" cy="116239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/>
</p:sldLayout>
</file>

<file path=ppt/slideLayouts/slideLayout39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447" y="396636"/>
            <a:ext cx="6173107" cy="1650736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42447" y="2311036"/>
            <a:ext cx="6173107" cy="653645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39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4972280" y="396638"/>
            <a:ext cx="1543276" cy="8450849"/>
          </a:xfrm>
          <a:prstGeom prst="rect">
            <a:avLst/>
          </a:prstGeo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42480" y="396638"/>
            <a:ext cx="4520974" cy="8450849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39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9" descr="fileview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9393" y="270537"/>
            <a:ext cx="6479268" cy="93633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Layout>
</file>

<file path=ppt/slideLayouts/slideLayout39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447" y="396636"/>
            <a:ext cx="6173107" cy="1650736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42447" y="2311036"/>
            <a:ext cx="6173107" cy="653645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39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42021" y="6364609"/>
            <a:ext cx="5829527" cy="1967126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42021" y="4197913"/>
            <a:ext cx="5829527" cy="216659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/>
</p:sldLayout>
</file>

<file path=ppt/slideLayouts/slideLayout39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447" y="396636"/>
            <a:ext cx="6173107" cy="1650736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342447" y="2311036"/>
            <a:ext cx="3032125" cy="6536455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83437" y="2311036"/>
            <a:ext cx="3032125" cy="6536455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39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447" y="396636"/>
            <a:ext cx="6173107" cy="1650736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453" y="2217030"/>
            <a:ext cx="3030991" cy="923953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2453" y="3140983"/>
            <a:ext cx="3030991" cy="5706502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483437" y="2217030"/>
            <a:ext cx="3032125" cy="923953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483437" y="3140983"/>
            <a:ext cx="3032125" cy="5706502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40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447" y="396636"/>
            <a:ext cx="6173107" cy="1650736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40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40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473" y="394342"/>
            <a:ext cx="2256518" cy="167824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681767" y="394346"/>
            <a:ext cx="3833812" cy="8453142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42473" y="2072594"/>
            <a:ext cx="2256518" cy="6774894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/>
</p:sldLayout>
</file>

<file path=ppt/slideLayouts/slideLayout40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43731" y="6933089"/>
            <a:ext cx="4115027" cy="81849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343731" y="884978"/>
            <a:ext cx="4115027" cy="594264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ko-KR" altLang="en-US" noProof="0" smtClean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343731" y="7751580"/>
            <a:ext cx="4115027" cy="116239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/>
</p:sldLayout>
</file>

<file path=ppt/slideLayouts/slideLayout40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447" y="396636"/>
            <a:ext cx="6173107" cy="1650736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42447" y="2311036"/>
            <a:ext cx="6173107" cy="653645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40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4972280" y="396638"/>
            <a:ext cx="1543276" cy="8450849"/>
          </a:xfrm>
          <a:prstGeom prst="rect">
            <a:avLst/>
          </a:prstGeo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42472" y="396638"/>
            <a:ext cx="4520974" cy="8450849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40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9" descr="fileview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9385" y="270537"/>
            <a:ext cx="6479268" cy="93633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Layout>
</file>

<file path=ppt/slideLayouts/slideLayout40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447" y="396636"/>
            <a:ext cx="6173107" cy="1650736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42447" y="2311036"/>
            <a:ext cx="6173107" cy="653645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40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42021" y="6364580"/>
            <a:ext cx="5829527" cy="1967126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42021" y="4197913"/>
            <a:ext cx="5829527" cy="216659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/>
</p:sldLayout>
</file>

<file path=ppt/slideLayouts/slideLayout40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447" y="396636"/>
            <a:ext cx="6173107" cy="1650736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342447" y="2311036"/>
            <a:ext cx="3032125" cy="6536455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83437" y="2311036"/>
            <a:ext cx="3032125" cy="6536455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41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447" y="396636"/>
            <a:ext cx="6173107" cy="1650736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453" y="2217030"/>
            <a:ext cx="3030991" cy="923953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2453" y="3140983"/>
            <a:ext cx="3030991" cy="5706502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483437" y="2217030"/>
            <a:ext cx="3032125" cy="923953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483437" y="3140983"/>
            <a:ext cx="3032125" cy="5706502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4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447" y="396636"/>
            <a:ext cx="6173107" cy="1650736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4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41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466" y="394342"/>
            <a:ext cx="2256518" cy="167824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681760" y="394346"/>
            <a:ext cx="3833812" cy="8453142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42466" y="2072594"/>
            <a:ext cx="2256518" cy="6774894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/>
</p:sldLayout>
</file>

<file path=ppt/slideLayouts/slideLayout41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43725" y="6933089"/>
            <a:ext cx="4115027" cy="81849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343725" y="884978"/>
            <a:ext cx="4115027" cy="594264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ko-KR" altLang="en-US" noProof="0" smtClean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343725" y="7751580"/>
            <a:ext cx="4115027" cy="116239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/>
</p:sldLayout>
</file>

<file path=ppt/slideLayouts/slideLayout4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447" y="396636"/>
            <a:ext cx="6173107" cy="1650736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42447" y="2311036"/>
            <a:ext cx="6173107" cy="653645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4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4972280" y="396638"/>
            <a:ext cx="1543276" cy="8450849"/>
          </a:xfrm>
          <a:prstGeom prst="rect">
            <a:avLst/>
          </a:prstGeo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42465" y="396638"/>
            <a:ext cx="4520974" cy="8450849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4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20035" name="Picture 3" descr="hansol"/>
          <p:cNvPicPr preferRelativeResize="0">
            <a:picLocks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74250" y="8955240"/>
            <a:ext cx="1694717" cy="467708"/>
          </a:xfrm>
          <a:prstGeom prst="rect">
            <a:avLst/>
          </a:prstGeom>
          <a:noFill/>
        </p:spPr>
      </p:pic>
      <p:pic>
        <p:nvPicPr>
          <p:cNvPr id="2220037" name="Picture 5"/>
          <p:cNvPicPr>
            <a:picLocks noChangeAspect="1" noChangeArrowheads="1"/>
          </p:cNvPicPr>
          <p:nvPr userDrawn="1"/>
        </p:nvPicPr>
        <p:blipFill>
          <a:blip r:embed="rId3" cstate="print">
            <a:grayscl/>
          </a:blip>
          <a:srcRect l="28203" t="26381" r="27501" b="15553"/>
          <a:stretch>
            <a:fillRect/>
          </a:stretch>
        </p:blipFill>
        <p:spPr bwMode="auto">
          <a:xfrm>
            <a:off x="4775324" y="4952207"/>
            <a:ext cx="1694717" cy="332898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Layout>
</file>

<file path=ppt/slideLayouts/slideLayout4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</p:sldLayout>
</file>

<file path=ppt/slideLayouts/slideLayout41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41831" y="6364545"/>
            <a:ext cx="5829300" cy="61555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41831" y="4197913"/>
            <a:ext cx="5829300" cy="216659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</p:sldLayout>
</file>

<file path=ppt/slideLayouts/slideLayout42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342900" y="1208247"/>
            <a:ext cx="3033346" cy="83224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81762" y="1208247"/>
            <a:ext cx="3033346" cy="83224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</p:sldLayout>
</file>

<file path=ppt/slideLayouts/slideLayout42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1083544"/>
            <a:ext cx="6172200" cy="276999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10" y="2217030"/>
            <a:ext cx="3030050" cy="92395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2910" y="3140983"/>
            <a:ext cx="3030050" cy="570650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483952" y="2217030"/>
            <a:ext cx="3031148" cy="92395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483952" y="3140983"/>
            <a:ext cx="3031148" cy="570650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</p:sldLayout>
</file>

<file path=ppt/slideLayouts/slideLayout4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</p:spTree>
  </p:cSld>
  <p:clrMapOvr>
    <a:masterClrMapping/>
  </p:clrMapOvr>
</p:sldLayout>
</file>

<file path=ppt/slideLayouts/slideLayout42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2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1457079"/>
            <a:ext cx="2256326" cy="615553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681662" y="394346"/>
            <a:ext cx="3833446" cy="845314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42900" y="2072594"/>
            <a:ext cx="2256326" cy="6774894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</p:sldLayout>
</file>

<file path=ppt/slideLayouts/slideLayout42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44124" y="7443844"/>
            <a:ext cx="4114800" cy="30777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344124" y="884978"/>
            <a:ext cx="4114800" cy="5942648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344124" y="7751580"/>
            <a:ext cx="4114800" cy="116239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</p:sldLayout>
</file>

<file path=ppt/slideLayouts/slideLayout4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</p:sldLayout>
</file>

<file path=ppt/slideLayouts/slideLayout4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5466586" y="584636"/>
            <a:ext cx="553998" cy="1455856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42911" y="584636"/>
            <a:ext cx="4523642" cy="1455856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</p:sldLayout>
</file>

<file path=ppt/slideLayouts/slideLayout428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/>
          </p:nvPr>
        </p:nvSpPr>
        <p:spPr>
          <a:xfrm>
            <a:off x="342900" y="584636"/>
            <a:ext cx="6172200" cy="1455856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</p:sldLayout>
</file>

<file path=ppt/slideLayouts/slideLayout4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9" descr="fileview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9368" y="270537"/>
            <a:ext cx="6479268" cy="93633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Layout>
</file>

<file path=ppt/slideLayouts/slideLayout43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447" y="396636"/>
            <a:ext cx="6173107" cy="1650736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42447" y="2311036"/>
            <a:ext cx="6173107" cy="653645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43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42018" y="6364511"/>
            <a:ext cx="5829527" cy="1967126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42018" y="4197913"/>
            <a:ext cx="5829527" cy="216659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/>
</p:sldLayout>
</file>

<file path=ppt/slideLayouts/slideLayout43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447" y="396636"/>
            <a:ext cx="6173107" cy="1650736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342447" y="2311036"/>
            <a:ext cx="3032125" cy="6536455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83431" y="2311036"/>
            <a:ext cx="3032125" cy="6536455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43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447" y="396636"/>
            <a:ext cx="6173107" cy="1650736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449" y="2217030"/>
            <a:ext cx="3030991" cy="923953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2449" y="3140983"/>
            <a:ext cx="3030991" cy="5706502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483431" y="2217030"/>
            <a:ext cx="3032125" cy="923953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483431" y="3140983"/>
            <a:ext cx="3032125" cy="5706502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4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447" y="396636"/>
            <a:ext cx="6173107" cy="1650736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43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43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449" y="394342"/>
            <a:ext cx="2256518" cy="167824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681744" y="394346"/>
            <a:ext cx="3833812" cy="8453142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42449" y="2072594"/>
            <a:ext cx="2256518" cy="6774894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/>
</p:sldLayout>
</file>

<file path=ppt/slideLayouts/slideLayout43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43708" y="6933089"/>
            <a:ext cx="4115027" cy="81849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343708" y="884978"/>
            <a:ext cx="4115027" cy="594264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ko-KR" altLang="en-US" noProof="0" smtClean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343708" y="7751580"/>
            <a:ext cx="4115027" cy="116239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/>
</p:sldLayout>
</file>

<file path=ppt/slideLayouts/slideLayout43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447" y="396636"/>
            <a:ext cx="6173107" cy="1650736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42447" y="2311036"/>
            <a:ext cx="6173107" cy="653645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43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4972279" y="396638"/>
            <a:ext cx="1543276" cy="8450849"/>
          </a:xfrm>
          <a:prstGeom prst="rect">
            <a:avLst/>
          </a:prstGeo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42448" y="396638"/>
            <a:ext cx="4520974" cy="8450849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44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9" descr="fileview9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367" y="270537"/>
            <a:ext cx="6479268" cy="93633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72837312"/>
      </p:ext>
    </p:extLst>
  </p:cSld>
  <p:clrMapOvr>
    <a:masterClrMapping/>
  </p:clrMapOvr>
  <p:transition/>
</p:sldLayout>
</file>

<file path=ppt/slideLayouts/slideLayout44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35424" y="162033"/>
            <a:ext cx="6173107" cy="1650736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42447" y="2311035"/>
            <a:ext cx="6173107" cy="653645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pic>
        <p:nvPicPr>
          <p:cNvPr id="1026" name="Picture 2" descr="D:\인사규정\국문(한솔페이퍼텍).jp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2224" y="419582"/>
            <a:ext cx="911007" cy="637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6575834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44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42018" y="6364508"/>
            <a:ext cx="5829527" cy="1967126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42018" y="4197913"/>
            <a:ext cx="5829527" cy="216659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pic>
        <p:nvPicPr>
          <p:cNvPr id="4" name="Picture 2" descr="D:\인사규정\국문(한솔페이퍼텍).jp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2224" y="419582"/>
            <a:ext cx="911007" cy="637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6942416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44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447" y="396636"/>
            <a:ext cx="6173107" cy="1650736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342447" y="2311035"/>
            <a:ext cx="3032125" cy="6536455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83430" y="2311035"/>
            <a:ext cx="3032125" cy="6536455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pic>
        <p:nvPicPr>
          <p:cNvPr id="5" name="Picture 2" descr="D:\인사규정\국문(한솔페이퍼텍).jp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2224" y="419582"/>
            <a:ext cx="911007" cy="637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7610781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44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447" y="396636"/>
            <a:ext cx="6173107" cy="1650736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448" y="2217030"/>
            <a:ext cx="3030991" cy="923953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2448" y="3140983"/>
            <a:ext cx="3030991" cy="5706502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483430" y="2217030"/>
            <a:ext cx="3032125" cy="923953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483430" y="3140983"/>
            <a:ext cx="3032125" cy="5706502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pic>
        <p:nvPicPr>
          <p:cNvPr id="7" name="Picture 2" descr="D:\인사규정\국문(한솔페이퍼텍).jp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2224" y="419582"/>
            <a:ext cx="911007" cy="637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1974512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4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447" y="396636"/>
            <a:ext cx="6173107" cy="1650736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pic>
        <p:nvPicPr>
          <p:cNvPr id="3" name="Picture 2" descr="D:\인사규정\국문(한솔페이퍼텍).jp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2224" y="419582"/>
            <a:ext cx="911007" cy="637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9571910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44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D:\인사규정\국문(한솔페이퍼텍).jp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2224" y="419582"/>
            <a:ext cx="911007" cy="637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4700702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44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448" y="394342"/>
            <a:ext cx="2256518" cy="167824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681743" y="394346"/>
            <a:ext cx="3833812" cy="8453142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42448" y="2072594"/>
            <a:ext cx="2256518" cy="6774894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pic>
        <p:nvPicPr>
          <p:cNvPr id="5" name="Picture 2" descr="D:\인사규정\국문(한솔페이퍼텍).jp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2224" y="419582"/>
            <a:ext cx="911007" cy="637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6706660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44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43707" y="6933089"/>
            <a:ext cx="4115027" cy="81849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343707" y="884978"/>
            <a:ext cx="4115027" cy="594264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ko-KR" altLang="en-US" noProof="0" smtClean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343707" y="7751580"/>
            <a:ext cx="4115027" cy="116239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pic>
        <p:nvPicPr>
          <p:cNvPr id="5" name="Picture 2" descr="D:\인사규정\국문(한솔페이퍼텍).jp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2224" y="419582"/>
            <a:ext cx="911007" cy="637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5823111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44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447" y="396636"/>
            <a:ext cx="6173107" cy="1650736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42447" y="2311035"/>
            <a:ext cx="6173107" cy="653645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pic>
        <p:nvPicPr>
          <p:cNvPr id="4" name="Picture 2" descr="D:\인사규정\국문(한솔페이퍼텍).jp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2224" y="419582"/>
            <a:ext cx="911007" cy="637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7801549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45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4972278" y="396638"/>
            <a:ext cx="1543276" cy="8450849"/>
          </a:xfrm>
          <a:prstGeom prst="rect">
            <a:avLst/>
          </a:prstGeo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42448" y="396638"/>
            <a:ext cx="4520974" cy="8450849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pic>
        <p:nvPicPr>
          <p:cNvPr id="4" name="Picture 2" descr="D:\인사규정\국문(한솔페이퍼텍).jp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2224" y="419582"/>
            <a:ext cx="911007" cy="637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352625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45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fileview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9000" y="270756"/>
            <a:ext cx="6480000" cy="93629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그림 5" descr="하늘2.bmp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1160" y="286048"/>
            <a:ext cx="2297160" cy="47011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652918141"/>
      </p:ext>
    </p:extLst>
  </p:cSld>
  <p:clrMapOvr>
    <a:masterClrMapping/>
  </p:clrMapOvr>
  <p:transition/>
</p:sldLayout>
</file>

<file path=ppt/slideLayouts/slideLayout45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769" y="396636"/>
            <a:ext cx="6173108" cy="1650736"/>
          </a:xfrm>
          <a:prstGeom prst="rect">
            <a:avLst/>
          </a:prstGeom>
        </p:spPr>
        <p:txBody>
          <a:bodyPr lIns="90753" tIns="45376" rIns="90753" bIns="45376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42769" y="2311221"/>
            <a:ext cx="6173108" cy="6536455"/>
          </a:xfrm>
          <a:prstGeom prst="rect">
            <a:avLst/>
          </a:prstGeom>
        </p:spPr>
        <p:txBody>
          <a:bodyPr lIns="90753" tIns="45376" rIns="90753" bIns="45376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04166338"/>
      </p:ext>
    </p:extLst>
  </p:cSld>
  <p:clrMapOvr>
    <a:masterClrMapping/>
  </p:clrMapOvr>
  <p:transition>
    <p:wipe dir="r"/>
  </p:transition>
</p:sldLayout>
</file>

<file path=ppt/slideLayouts/slideLayout45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769" y="396636"/>
            <a:ext cx="6173108" cy="1650736"/>
          </a:xfrm>
          <a:prstGeom prst="rect">
            <a:avLst/>
          </a:prstGeom>
        </p:spPr>
        <p:txBody>
          <a:bodyPr lIns="90753" tIns="45376" rIns="90753" bIns="45376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342608" y="2311221"/>
            <a:ext cx="3032125" cy="6536455"/>
          </a:xfrm>
          <a:prstGeom prst="rect">
            <a:avLst/>
          </a:prstGeom>
        </p:spPr>
        <p:txBody>
          <a:bodyPr lIns="90753" tIns="45376" rIns="90753" bIns="45376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83620" y="2311221"/>
            <a:ext cx="3032125" cy="6536455"/>
          </a:xfrm>
          <a:prstGeom prst="rect">
            <a:avLst/>
          </a:prstGeom>
        </p:spPr>
        <p:txBody>
          <a:bodyPr lIns="90753" tIns="45376" rIns="90753" bIns="45376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28883978"/>
      </p:ext>
    </p:extLst>
  </p:cSld>
  <p:clrMapOvr>
    <a:masterClrMapping/>
  </p:clrMapOvr>
  <p:transition>
    <p:wipe dir="r"/>
  </p:transition>
</p:sldLayout>
</file>

<file path=ppt/slideLayouts/slideLayout45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03632993"/>
      </p:ext>
    </p:extLst>
  </p:cSld>
  <p:clrMapOvr>
    <a:masterClrMapping/>
  </p:clrMapOvr>
  <p:transition>
    <p:wipe dir="r"/>
  </p:transition>
</p:sldLayout>
</file>

<file path=ppt/slideLayouts/slideLayout45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3"/>
          <p:cNvSpPr>
            <a:spLocks noGrp="1"/>
          </p:cNvSpPr>
          <p:nvPr>
            <p:ph type="dt" sz="half" idx="10"/>
          </p:nvPr>
        </p:nvSpPr>
        <p:spPr>
          <a:xfrm>
            <a:off x="342900" y="9180408"/>
            <a:ext cx="1600200" cy="527318"/>
          </a:xfrm>
          <a:prstGeom prst="rect">
            <a:avLst/>
          </a:prstGeom>
        </p:spPr>
        <p:txBody>
          <a:bodyPr/>
          <a:lstStyle>
            <a:lvl1pPr>
              <a:defRPr>
                <a:latin typeface="굴림" pitchFamily="50" charset="-127"/>
              </a:defRPr>
            </a:lvl1pPr>
          </a:lstStyle>
          <a:p>
            <a:pPr>
              <a:defRPr/>
            </a:pPr>
            <a:fld id="{585727BA-CF1B-41A1-86A3-BAF6D4EADECA}" type="datetime1">
              <a:rPr lang="ko-KR" altLang="en-US"/>
              <a:pPr>
                <a:defRPr/>
              </a:pPr>
              <a:t>2016-09-21</a:t>
            </a:fld>
            <a:endParaRPr lang="ko-KR" altLang="en-US"/>
          </a:p>
        </p:txBody>
      </p:sp>
      <p:sp>
        <p:nvSpPr>
          <p:cNvPr id="3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2343159" y="9180408"/>
            <a:ext cx="2171700" cy="527318"/>
          </a:xfrm>
          <a:prstGeom prst="rect">
            <a:avLst/>
          </a:prstGeom>
        </p:spPr>
        <p:txBody>
          <a:bodyPr/>
          <a:lstStyle>
            <a:lvl1pPr>
              <a:defRPr>
                <a:latin typeface="굴림" pitchFamily="50" charset="-127"/>
              </a:defRPr>
            </a:lvl1pPr>
          </a:lstStyle>
          <a:p>
            <a:pPr>
              <a:defRPr/>
            </a:pP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47769856"/>
      </p:ext>
    </p:extLst>
  </p:cSld>
  <p:clrMapOvr>
    <a:masterClrMapping/>
  </p:clrMapOvr>
</p:sldLayout>
</file>

<file path=ppt/slideLayouts/slideLayout45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날짜 개체 틀 3"/>
          <p:cNvSpPr>
            <a:spLocks noGrp="1"/>
          </p:cNvSpPr>
          <p:nvPr>
            <p:ph type="dt" sz="half" idx="10"/>
          </p:nvPr>
        </p:nvSpPr>
        <p:spPr>
          <a:xfrm>
            <a:off x="342900" y="9180372"/>
            <a:ext cx="1600200" cy="527318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buClr>
                <a:prstClr val="black"/>
              </a:buClr>
              <a:defRPr/>
            </a:pPr>
            <a:fld id="{654C2AAB-9FB2-49D2-B909-BD7B1F020E67}" type="datetime1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>
                <a:buClr>
                  <a:prstClr val="black"/>
                </a:buClr>
                <a:defRPr/>
              </a:pPr>
              <a:t>2016-09-21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2343159" y="9180372"/>
            <a:ext cx="2171700" cy="527318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buClr>
                <a:prstClr val="black"/>
              </a:buClr>
              <a:defRPr/>
            </a:pPr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4797694"/>
      </p:ext>
    </p:extLst>
  </p:cSld>
  <p:clrMapOvr>
    <a:masterClrMapping/>
  </p:clrMapOvr>
</p:sldLayout>
</file>

<file path=ppt/slideLayouts/slideLayout45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날짜 개체 틀 3"/>
          <p:cNvSpPr>
            <a:spLocks noGrp="1"/>
          </p:cNvSpPr>
          <p:nvPr>
            <p:ph type="dt" sz="half" idx="10"/>
          </p:nvPr>
        </p:nvSpPr>
        <p:spPr>
          <a:xfrm>
            <a:off x="342900" y="9180337"/>
            <a:ext cx="1600200" cy="527318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buClr>
                <a:prstClr val="black"/>
              </a:buClr>
              <a:defRPr/>
            </a:pPr>
            <a:fld id="{654C2AAB-9FB2-49D2-B909-BD7B1F020E67}" type="datetime1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>
                <a:buClr>
                  <a:prstClr val="black"/>
                </a:buClr>
                <a:defRPr/>
              </a:pPr>
              <a:t>2016-09-21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2343159" y="9180337"/>
            <a:ext cx="2171700" cy="527318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buClr>
                <a:prstClr val="black"/>
              </a:buClr>
              <a:defRPr/>
            </a:pPr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9715656"/>
      </p:ext>
    </p:extLst>
  </p:cSld>
  <p:clrMapOvr>
    <a:masterClrMapping/>
  </p:clrMapOvr>
</p:sldLayout>
</file>

<file path=ppt/slideLayouts/slideLayout45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3_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3"/>
          <p:cNvSpPr>
            <a:spLocks noGrp="1"/>
          </p:cNvSpPr>
          <p:nvPr>
            <p:ph type="dt" sz="half" idx="10"/>
          </p:nvPr>
        </p:nvSpPr>
        <p:spPr>
          <a:xfrm>
            <a:off x="342900" y="9180248"/>
            <a:ext cx="1600200" cy="527318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7FF16DFD-8956-4F82-8468-99A350835C38}" type="datetime1">
              <a:rPr lang="ko-KR" altLang="en-US"/>
              <a:pPr>
                <a:defRPr/>
              </a:pPr>
              <a:t>2016-09-21</a:t>
            </a:fld>
            <a:endParaRPr lang="ko-KR" altLang="en-US"/>
          </a:p>
        </p:txBody>
      </p:sp>
      <p:sp>
        <p:nvSpPr>
          <p:cNvPr id="3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2343159" y="9180248"/>
            <a:ext cx="2171700" cy="527318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30259498"/>
      </p:ext>
    </p:extLst>
  </p:cSld>
  <p:clrMapOvr>
    <a:masterClrMapping/>
  </p:clrMapOvr>
</p:sldLayout>
</file>

<file path=ppt/slideLayouts/slideLayout45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4_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3"/>
          <p:cNvSpPr>
            <a:spLocks noGrp="1"/>
          </p:cNvSpPr>
          <p:nvPr>
            <p:ph type="dt" sz="half" idx="10"/>
          </p:nvPr>
        </p:nvSpPr>
        <p:spPr>
          <a:xfrm>
            <a:off x="342900" y="9180248"/>
            <a:ext cx="1600200" cy="527318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A28761B1-F265-40F1-AA6A-B6F1497E9374}" type="datetime1">
              <a:rPr lang="ko-KR" altLang="en-US"/>
              <a:pPr>
                <a:defRPr/>
              </a:pPr>
              <a:t>2016-09-21</a:t>
            </a:fld>
            <a:endParaRPr lang="ko-KR" altLang="en-US"/>
          </a:p>
        </p:txBody>
      </p:sp>
      <p:sp>
        <p:nvSpPr>
          <p:cNvPr id="3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2343159" y="9180248"/>
            <a:ext cx="2171700" cy="527318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18242179"/>
      </p:ext>
    </p:extLst>
  </p:cSld>
  <p:clrMapOvr>
    <a:masterClrMapping/>
  </p:clrMapOvr>
</p:sldLayout>
</file>

<file path=ppt/slideLayouts/slideLayout46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7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제목 8"/>
          <p:cNvSpPr>
            <a:spLocks noGrp="1"/>
          </p:cNvSpPr>
          <p:nvPr>
            <p:ph type="title"/>
          </p:nvPr>
        </p:nvSpPr>
        <p:spPr>
          <a:xfrm>
            <a:off x="331284" y="360289"/>
            <a:ext cx="6172200" cy="738218"/>
          </a:xfrm>
          <a:prstGeom prst="rect">
            <a:avLst/>
          </a:prstGeom>
        </p:spPr>
        <p:txBody>
          <a:bodyPr/>
          <a:lstStyle>
            <a:lvl1pPr algn="l">
              <a:defRPr sz="2400" b="1"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73593264"/>
      </p:ext>
    </p:extLst>
  </p:cSld>
  <p:clrMapOvr>
    <a:masterClrMapping/>
  </p:clrMapOvr>
</p:sldLayout>
</file>

<file path=ppt/slideLayouts/slideLayout46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5_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3"/>
          <p:cNvSpPr>
            <a:spLocks noGrp="1"/>
          </p:cNvSpPr>
          <p:nvPr>
            <p:ph type="dt" sz="half" idx="10"/>
          </p:nvPr>
        </p:nvSpPr>
        <p:spPr>
          <a:xfrm>
            <a:off x="342900" y="9180248"/>
            <a:ext cx="1600200" cy="527318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12DCED-D5AD-4724-AA21-D7D7CDF3797D}" type="datetime1">
              <a:rPr lang="ko-KR" altLang="en-US"/>
              <a:pPr>
                <a:defRPr/>
              </a:pPr>
              <a:t>2016-09-21</a:t>
            </a:fld>
            <a:endParaRPr lang="ko-KR" altLang="en-US"/>
          </a:p>
        </p:txBody>
      </p:sp>
      <p:sp>
        <p:nvSpPr>
          <p:cNvPr id="3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2343159" y="9180248"/>
            <a:ext cx="2171700" cy="527318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28305543"/>
      </p:ext>
    </p:extLst>
  </p:cSld>
  <p:clrMapOvr>
    <a:masterClrMapping/>
  </p:clrMapOvr>
</p:sldLayout>
</file>

<file path=ppt/slideLayouts/slideLayout46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6_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날짜 개체 틀 3"/>
          <p:cNvSpPr>
            <a:spLocks noGrp="1"/>
          </p:cNvSpPr>
          <p:nvPr>
            <p:ph type="dt" sz="half" idx="10"/>
          </p:nvPr>
        </p:nvSpPr>
        <p:spPr>
          <a:xfrm>
            <a:off x="342900" y="9180225"/>
            <a:ext cx="1600200" cy="527318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buClr>
                <a:prstClr val="black"/>
              </a:buClr>
              <a:defRPr/>
            </a:pPr>
            <a:fld id="{654C2AAB-9FB2-49D2-B909-BD7B1F020E67}" type="datetime1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>
                <a:buClr>
                  <a:prstClr val="black"/>
                </a:buClr>
                <a:defRPr/>
              </a:pPr>
              <a:t>2016-09-21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2343159" y="9180225"/>
            <a:ext cx="2171700" cy="527318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buClr>
                <a:prstClr val="black"/>
              </a:buClr>
              <a:defRPr/>
            </a:pPr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6223867"/>
      </p:ext>
    </p:extLst>
  </p:cSld>
  <p:clrMapOvr>
    <a:masterClrMapping/>
  </p:clrMapOvr>
</p:sldLayout>
</file>

<file path=ppt/slideLayouts/slideLayout46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7_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날짜 개체 틀 3"/>
          <p:cNvSpPr>
            <a:spLocks noGrp="1"/>
          </p:cNvSpPr>
          <p:nvPr>
            <p:ph type="dt" sz="half" idx="10"/>
          </p:nvPr>
        </p:nvSpPr>
        <p:spPr>
          <a:xfrm>
            <a:off x="342900" y="9180202"/>
            <a:ext cx="1600200" cy="527318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buClr>
                <a:prstClr val="black"/>
              </a:buClr>
              <a:defRPr/>
            </a:pPr>
            <a:fld id="{654C2AAB-9FB2-49D2-B909-BD7B1F020E67}" type="datetime1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>
                <a:buClr>
                  <a:prstClr val="black"/>
                </a:buClr>
                <a:defRPr/>
              </a:pPr>
              <a:t>2016-09-21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2343159" y="9180202"/>
            <a:ext cx="2171700" cy="527318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buClr>
                <a:prstClr val="black"/>
              </a:buClr>
              <a:defRPr/>
            </a:pPr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88035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5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8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17.xml"/><Relationship Id="rId1" Type="http://schemas.openxmlformats.org/officeDocument/2006/relationships/slideLayout" Target="../slideLayouts/slideLayout16.xml"/><Relationship Id="rId6" Type="http://schemas.openxmlformats.org/officeDocument/2006/relationships/theme" Target="../theme/theme3.xml"/><Relationship Id="rId5" Type="http://schemas.openxmlformats.org/officeDocument/2006/relationships/slideLayout" Target="../slideLayouts/slideLayout20.xml"/><Relationship Id="rId4" Type="http://schemas.openxmlformats.org/officeDocument/2006/relationships/slideLayout" Target="../slideLayouts/slideLayout19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theme" Target="../theme/theme4.xml"/><Relationship Id="rId2" Type="http://schemas.openxmlformats.org/officeDocument/2006/relationships/slideLayout" Target="../slideLayouts/slideLayout22.xml"/><Relationship Id="rId1" Type="http://schemas.openxmlformats.org/officeDocument/2006/relationships/slideLayout" Target="../slideLayouts/slideLayout21.xml"/><Relationship Id="rId4" Type="http://schemas.openxmlformats.org/officeDocument/2006/relationships/image" Target="../media/image1.png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slideLayout" Target="../slideLayouts/slideLayout46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slideLayout" Target="../slideLayouts/slideLayout45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Relationship Id="rId14" Type="http://schemas.openxmlformats.org/officeDocument/2006/relationships/theme" Target="../theme/theme6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4.xml"/><Relationship Id="rId13" Type="http://schemas.openxmlformats.org/officeDocument/2006/relationships/theme" Target="../theme/theme7.xml"/><Relationship Id="rId3" Type="http://schemas.openxmlformats.org/officeDocument/2006/relationships/slideLayout" Target="../slideLayouts/slideLayout49.xml"/><Relationship Id="rId7" Type="http://schemas.openxmlformats.org/officeDocument/2006/relationships/slideLayout" Target="../slideLayouts/slideLayout53.xml"/><Relationship Id="rId12" Type="http://schemas.openxmlformats.org/officeDocument/2006/relationships/slideLayout" Target="../slideLayouts/slideLayout58.xml"/><Relationship Id="rId2" Type="http://schemas.openxmlformats.org/officeDocument/2006/relationships/slideLayout" Target="../slideLayouts/slideLayout48.xml"/><Relationship Id="rId1" Type="http://schemas.openxmlformats.org/officeDocument/2006/relationships/slideLayout" Target="../slideLayouts/slideLayout47.xml"/><Relationship Id="rId6" Type="http://schemas.openxmlformats.org/officeDocument/2006/relationships/slideLayout" Target="../slideLayouts/slideLayout52.xml"/><Relationship Id="rId11" Type="http://schemas.openxmlformats.org/officeDocument/2006/relationships/slideLayout" Target="../slideLayouts/slideLayout57.xml"/><Relationship Id="rId5" Type="http://schemas.openxmlformats.org/officeDocument/2006/relationships/slideLayout" Target="../slideLayouts/slideLayout51.xml"/><Relationship Id="rId10" Type="http://schemas.openxmlformats.org/officeDocument/2006/relationships/slideLayout" Target="../slideLayouts/slideLayout56.xml"/><Relationship Id="rId4" Type="http://schemas.openxmlformats.org/officeDocument/2006/relationships/slideLayout" Target="../slideLayouts/slideLayout50.xml"/><Relationship Id="rId9" Type="http://schemas.openxmlformats.org/officeDocument/2006/relationships/slideLayout" Target="../slideLayouts/slideLayout55.xml"/><Relationship Id="rId14" Type="http://schemas.openxmlformats.org/officeDocument/2006/relationships/image" Target="../media/image1.png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6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61.xml"/><Relationship Id="rId7" Type="http://schemas.openxmlformats.org/officeDocument/2006/relationships/slideLayout" Target="../slideLayouts/slideLayout65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60.xml"/><Relationship Id="rId1" Type="http://schemas.openxmlformats.org/officeDocument/2006/relationships/slideLayout" Target="../slideLayouts/slideLayout59.xml"/><Relationship Id="rId6" Type="http://schemas.openxmlformats.org/officeDocument/2006/relationships/slideLayout" Target="../slideLayouts/slideLayout64.xml"/><Relationship Id="rId11" Type="http://schemas.openxmlformats.org/officeDocument/2006/relationships/slideLayout" Target="../slideLayouts/slideLayout69.xml"/><Relationship Id="rId5" Type="http://schemas.openxmlformats.org/officeDocument/2006/relationships/slideLayout" Target="../slideLayouts/slideLayout63.xml"/><Relationship Id="rId10" Type="http://schemas.openxmlformats.org/officeDocument/2006/relationships/slideLayout" Target="../slideLayouts/slideLayout68.xml"/><Relationship Id="rId4" Type="http://schemas.openxmlformats.org/officeDocument/2006/relationships/slideLayout" Target="../slideLayouts/slideLayout62.xml"/><Relationship Id="rId9" Type="http://schemas.openxmlformats.org/officeDocument/2006/relationships/slideLayout" Target="../slideLayouts/slideLayout67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7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72.xml"/><Relationship Id="rId7" Type="http://schemas.openxmlformats.org/officeDocument/2006/relationships/slideLayout" Target="../slideLayouts/slideLayout76.xml"/><Relationship Id="rId12" Type="http://schemas.openxmlformats.org/officeDocument/2006/relationships/theme" Target="../theme/theme9.xml"/><Relationship Id="rId2" Type="http://schemas.openxmlformats.org/officeDocument/2006/relationships/slideLayout" Target="../slideLayouts/slideLayout71.xml"/><Relationship Id="rId1" Type="http://schemas.openxmlformats.org/officeDocument/2006/relationships/slideLayout" Target="../slideLayouts/slideLayout70.xml"/><Relationship Id="rId6" Type="http://schemas.openxmlformats.org/officeDocument/2006/relationships/slideLayout" Target="../slideLayouts/slideLayout75.xml"/><Relationship Id="rId11" Type="http://schemas.openxmlformats.org/officeDocument/2006/relationships/slideLayout" Target="../slideLayouts/slideLayout80.xml"/><Relationship Id="rId5" Type="http://schemas.openxmlformats.org/officeDocument/2006/relationships/slideLayout" Target="../slideLayouts/slideLayout74.xml"/><Relationship Id="rId10" Type="http://schemas.openxmlformats.org/officeDocument/2006/relationships/slideLayout" Target="../slideLayouts/slideLayout79.xml"/><Relationship Id="rId4" Type="http://schemas.openxmlformats.org/officeDocument/2006/relationships/slideLayout" Target="../slideLayouts/slideLayout73.xml"/><Relationship Id="rId9" Type="http://schemas.openxmlformats.org/officeDocument/2006/relationships/slideLayout" Target="../slideLayouts/slideLayout78.xml"/></Relationships>
</file>

<file path=ppt/slideMasters/_rels/slideMaster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83.xml"/><Relationship Id="rId2" Type="http://schemas.openxmlformats.org/officeDocument/2006/relationships/slideLayout" Target="../slideLayouts/slideLayout82.xml"/><Relationship Id="rId1" Type="http://schemas.openxmlformats.org/officeDocument/2006/relationships/slideLayout" Target="../slideLayouts/slideLayout81.xml"/><Relationship Id="rId5" Type="http://schemas.openxmlformats.org/officeDocument/2006/relationships/image" Target="../media/image1.png"/><Relationship Id="rId4" Type="http://schemas.openxmlformats.org/officeDocument/2006/relationships/theme" Target="../theme/theme10.xml"/></Relationships>
</file>

<file path=ppt/slideMasters/_rels/slideMaster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1.xml"/><Relationship Id="rId1" Type="http://schemas.openxmlformats.org/officeDocument/2006/relationships/slideLayout" Target="../slideLayouts/slideLayout84.xml"/></Relationships>
</file>

<file path=ppt/slideMasters/_rels/slideMaster1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2.xml"/><Relationship Id="rId13" Type="http://schemas.openxmlformats.org/officeDocument/2006/relationships/slideLayout" Target="../slideLayouts/slideLayout97.xml"/><Relationship Id="rId3" Type="http://schemas.openxmlformats.org/officeDocument/2006/relationships/slideLayout" Target="../slideLayouts/slideLayout87.xml"/><Relationship Id="rId7" Type="http://schemas.openxmlformats.org/officeDocument/2006/relationships/slideLayout" Target="../slideLayouts/slideLayout91.xml"/><Relationship Id="rId12" Type="http://schemas.openxmlformats.org/officeDocument/2006/relationships/slideLayout" Target="../slideLayouts/slideLayout96.xml"/><Relationship Id="rId2" Type="http://schemas.openxmlformats.org/officeDocument/2006/relationships/slideLayout" Target="../slideLayouts/slideLayout86.xml"/><Relationship Id="rId1" Type="http://schemas.openxmlformats.org/officeDocument/2006/relationships/slideLayout" Target="../slideLayouts/slideLayout85.xml"/><Relationship Id="rId6" Type="http://schemas.openxmlformats.org/officeDocument/2006/relationships/slideLayout" Target="../slideLayouts/slideLayout90.xml"/><Relationship Id="rId11" Type="http://schemas.openxmlformats.org/officeDocument/2006/relationships/slideLayout" Target="../slideLayouts/slideLayout95.xml"/><Relationship Id="rId5" Type="http://schemas.openxmlformats.org/officeDocument/2006/relationships/slideLayout" Target="../slideLayouts/slideLayout89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94.xml"/><Relationship Id="rId4" Type="http://schemas.openxmlformats.org/officeDocument/2006/relationships/slideLayout" Target="../slideLayouts/slideLayout88.xml"/><Relationship Id="rId9" Type="http://schemas.openxmlformats.org/officeDocument/2006/relationships/slideLayout" Target="../slideLayouts/slideLayout93.xml"/><Relationship Id="rId14" Type="http://schemas.openxmlformats.org/officeDocument/2006/relationships/theme" Target="../theme/theme12.xml"/></Relationships>
</file>

<file path=ppt/slideMasters/_rels/slideMaster1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5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00.xml"/><Relationship Id="rId7" Type="http://schemas.openxmlformats.org/officeDocument/2006/relationships/slideLayout" Target="../slideLayouts/slideLayout104.xml"/><Relationship Id="rId12" Type="http://schemas.openxmlformats.org/officeDocument/2006/relationships/theme" Target="../theme/theme13.xml"/><Relationship Id="rId2" Type="http://schemas.openxmlformats.org/officeDocument/2006/relationships/slideLayout" Target="../slideLayouts/slideLayout99.xml"/><Relationship Id="rId1" Type="http://schemas.openxmlformats.org/officeDocument/2006/relationships/slideLayout" Target="../slideLayouts/slideLayout98.xml"/><Relationship Id="rId6" Type="http://schemas.openxmlformats.org/officeDocument/2006/relationships/slideLayout" Target="../slideLayouts/slideLayout103.xml"/><Relationship Id="rId11" Type="http://schemas.openxmlformats.org/officeDocument/2006/relationships/slideLayout" Target="../slideLayouts/slideLayout108.xml"/><Relationship Id="rId5" Type="http://schemas.openxmlformats.org/officeDocument/2006/relationships/slideLayout" Target="../slideLayouts/slideLayout102.xml"/><Relationship Id="rId10" Type="http://schemas.openxmlformats.org/officeDocument/2006/relationships/slideLayout" Target="../slideLayouts/slideLayout107.xml"/><Relationship Id="rId4" Type="http://schemas.openxmlformats.org/officeDocument/2006/relationships/slideLayout" Target="../slideLayouts/slideLayout101.xml"/><Relationship Id="rId9" Type="http://schemas.openxmlformats.org/officeDocument/2006/relationships/slideLayout" Target="../slideLayouts/slideLayout106.xml"/></Relationships>
</file>

<file path=ppt/slideMasters/_rels/slideMaster1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6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11.xml"/><Relationship Id="rId7" Type="http://schemas.openxmlformats.org/officeDocument/2006/relationships/slideLayout" Target="../slideLayouts/slideLayout115.xml"/><Relationship Id="rId12" Type="http://schemas.openxmlformats.org/officeDocument/2006/relationships/theme" Target="../theme/theme14.xml"/><Relationship Id="rId2" Type="http://schemas.openxmlformats.org/officeDocument/2006/relationships/slideLayout" Target="../slideLayouts/slideLayout110.xml"/><Relationship Id="rId1" Type="http://schemas.openxmlformats.org/officeDocument/2006/relationships/slideLayout" Target="../slideLayouts/slideLayout109.xml"/><Relationship Id="rId6" Type="http://schemas.openxmlformats.org/officeDocument/2006/relationships/slideLayout" Target="../slideLayouts/slideLayout114.xml"/><Relationship Id="rId11" Type="http://schemas.openxmlformats.org/officeDocument/2006/relationships/slideLayout" Target="../slideLayouts/slideLayout119.xml"/><Relationship Id="rId5" Type="http://schemas.openxmlformats.org/officeDocument/2006/relationships/slideLayout" Target="../slideLayouts/slideLayout113.xml"/><Relationship Id="rId10" Type="http://schemas.openxmlformats.org/officeDocument/2006/relationships/slideLayout" Target="../slideLayouts/slideLayout118.xml"/><Relationship Id="rId4" Type="http://schemas.openxmlformats.org/officeDocument/2006/relationships/slideLayout" Target="../slideLayouts/slideLayout112.xml"/><Relationship Id="rId9" Type="http://schemas.openxmlformats.org/officeDocument/2006/relationships/slideLayout" Target="../slideLayouts/slideLayout117.xml"/></Relationships>
</file>

<file path=ppt/slideMasters/_rels/slideMaster15.xml.rels><?xml version="1.0" encoding="UTF-8" standalone="yes"?>
<Relationships xmlns="http://schemas.openxmlformats.org/package/2006/relationships"><Relationship Id="rId3" Type="http://schemas.openxmlformats.org/officeDocument/2006/relationships/theme" Target="../theme/theme15.xml"/><Relationship Id="rId2" Type="http://schemas.openxmlformats.org/officeDocument/2006/relationships/slideLayout" Target="../slideLayouts/slideLayout121.xml"/><Relationship Id="rId1" Type="http://schemas.openxmlformats.org/officeDocument/2006/relationships/slideLayout" Target="../slideLayouts/slideLayout120.xml"/><Relationship Id="rId4" Type="http://schemas.openxmlformats.org/officeDocument/2006/relationships/image" Target="../media/image1.png"/></Relationships>
</file>

<file path=ppt/slideMasters/_rels/slideMaster16.xml.rels><?xml version="1.0" encoding="UTF-8" standalone="yes"?>
<Relationships xmlns="http://schemas.openxmlformats.org/package/2006/relationships"><Relationship Id="rId3" Type="http://schemas.openxmlformats.org/officeDocument/2006/relationships/theme" Target="../theme/theme16.xml"/><Relationship Id="rId2" Type="http://schemas.openxmlformats.org/officeDocument/2006/relationships/slideLayout" Target="../slideLayouts/slideLayout123.xml"/><Relationship Id="rId1" Type="http://schemas.openxmlformats.org/officeDocument/2006/relationships/slideLayout" Target="../slideLayouts/slideLayout122.xml"/><Relationship Id="rId4" Type="http://schemas.openxmlformats.org/officeDocument/2006/relationships/image" Target="../media/image1.png"/></Relationships>
</file>

<file path=ppt/slideMasters/_rels/slideMaster17.xml.rels><?xml version="1.0" encoding="UTF-8" standalone="yes"?>
<Relationships xmlns="http://schemas.openxmlformats.org/package/2006/relationships"><Relationship Id="rId3" Type="http://schemas.openxmlformats.org/officeDocument/2006/relationships/theme" Target="../theme/theme17.xml"/><Relationship Id="rId2" Type="http://schemas.openxmlformats.org/officeDocument/2006/relationships/slideLayout" Target="../slideLayouts/slideLayout125.xml"/><Relationship Id="rId1" Type="http://schemas.openxmlformats.org/officeDocument/2006/relationships/slideLayout" Target="../slideLayouts/slideLayout124.xml"/><Relationship Id="rId4" Type="http://schemas.openxmlformats.org/officeDocument/2006/relationships/image" Target="../media/image1.png"/></Relationships>
</file>

<file path=ppt/slideMasters/_rels/slideMaster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8.xml"/><Relationship Id="rId1" Type="http://schemas.openxmlformats.org/officeDocument/2006/relationships/slideLayout" Target="../slideLayouts/slideLayout126.xml"/></Relationships>
</file>

<file path=ppt/slideMasters/_rels/slideMaster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9.xml"/><Relationship Id="rId1" Type="http://schemas.openxmlformats.org/officeDocument/2006/relationships/slideLayout" Target="../slideLayouts/slideLayout127.xml"/></Relationships>
</file>

<file path=ppt/slideMasters/_rels/slideMaster2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35.xml"/><Relationship Id="rId13" Type="http://schemas.openxmlformats.org/officeDocument/2006/relationships/slideLayout" Target="../slideLayouts/slideLayout140.xml"/><Relationship Id="rId3" Type="http://schemas.openxmlformats.org/officeDocument/2006/relationships/slideLayout" Target="../slideLayouts/slideLayout130.xml"/><Relationship Id="rId7" Type="http://schemas.openxmlformats.org/officeDocument/2006/relationships/slideLayout" Target="../slideLayouts/slideLayout134.xml"/><Relationship Id="rId12" Type="http://schemas.openxmlformats.org/officeDocument/2006/relationships/slideLayout" Target="../slideLayouts/slideLayout139.xml"/><Relationship Id="rId2" Type="http://schemas.openxmlformats.org/officeDocument/2006/relationships/slideLayout" Target="../slideLayouts/slideLayout129.xml"/><Relationship Id="rId1" Type="http://schemas.openxmlformats.org/officeDocument/2006/relationships/slideLayout" Target="../slideLayouts/slideLayout128.xml"/><Relationship Id="rId6" Type="http://schemas.openxmlformats.org/officeDocument/2006/relationships/slideLayout" Target="../slideLayouts/slideLayout133.xml"/><Relationship Id="rId11" Type="http://schemas.openxmlformats.org/officeDocument/2006/relationships/slideLayout" Target="../slideLayouts/slideLayout138.xml"/><Relationship Id="rId5" Type="http://schemas.openxmlformats.org/officeDocument/2006/relationships/slideLayout" Target="../slideLayouts/slideLayout132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37.xml"/><Relationship Id="rId4" Type="http://schemas.openxmlformats.org/officeDocument/2006/relationships/slideLayout" Target="../slideLayouts/slideLayout131.xml"/><Relationship Id="rId9" Type="http://schemas.openxmlformats.org/officeDocument/2006/relationships/slideLayout" Target="../slideLayouts/slideLayout136.xml"/><Relationship Id="rId14" Type="http://schemas.openxmlformats.org/officeDocument/2006/relationships/theme" Target="../theme/theme20.xml"/></Relationships>
</file>

<file path=ppt/slideMasters/_rels/slideMaster2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4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43.xml"/><Relationship Id="rId7" Type="http://schemas.openxmlformats.org/officeDocument/2006/relationships/slideLayout" Target="../slideLayouts/slideLayout147.xml"/><Relationship Id="rId12" Type="http://schemas.openxmlformats.org/officeDocument/2006/relationships/theme" Target="../theme/theme21.xml"/><Relationship Id="rId2" Type="http://schemas.openxmlformats.org/officeDocument/2006/relationships/slideLayout" Target="../slideLayouts/slideLayout142.xml"/><Relationship Id="rId1" Type="http://schemas.openxmlformats.org/officeDocument/2006/relationships/slideLayout" Target="../slideLayouts/slideLayout141.xml"/><Relationship Id="rId6" Type="http://schemas.openxmlformats.org/officeDocument/2006/relationships/slideLayout" Target="../slideLayouts/slideLayout146.xml"/><Relationship Id="rId11" Type="http://schemas.openxmlformats.org/officeDocument/2006/relationships/slideLayout" Target="../slideLayouts/slideLayout151.xml"/><Relationship Id="rId5" Type="http://schemas.openxmlformats.org/officeDocument/2006/relationships/slideLayout" Target="../slideLayouts/slideLayout145.xml"/><Relationship Id="rId10" Type="http://schemas.openxmlformats.org/officeDocument/2006/relationships/slideLayout" Target="../slideLayouts/slideLayout150.xml"/><Relationship Id="rId4" Type="http://schemas.openxmlformats.org/officeDocument/2006/relationships/slideLayout" Target="../slideLayouts/slideLayout144.xml"/><Relationship Id="rId9" Type="http://schemas.openxmlformats.org/officeDocument/2006/relationships/slideLayout" Target="../slideLayouts/slideLayout149.xml"/></Relationships>
</file>

<file path=ppt/slideMasters/_rels/slideMaster22.xml.rels><?xml version="1.0" encoding="UTF-8" standalone="yes"?>
<Relationships xmlns="http://schemas.openxmlformats.org/package/2006/relationships"><Relationship Id="rId3" Type="http://schemas.openxmlformats.org/officeDocument/2006/relationships/theme" Target="../theme/theme22.xml"/><Relationship Id="rId2" Type="http://schemas.openxmlformats.org/officeDocument/2006/relationships/slideLayout" Target="../slideLayouts/slideLayout153.xml"/><Relationship Id="rId1" Type="http://schemas.openxmlformats.org/officeDocument/2006/relationships/slideLayout" Target="../slideLayouts/slideLayout152.xml"/><Relationship Id="rId4" Type="http://schemas.openxmlformats.org/officeDocument/2006/relationships/image" Target="../media/image1.png"/></Relationships>
</file>

<file path=ppt/slideMasters/_rels/slideMaster23.xml.rels><?xml version="1.0" encoding="UTF-8" standalone="yes"?>
<Relationships xmlns="http://schemas.openxmlformats.org/package/2006/relationships"><Relationship Id="rId8" Type="http://schemas.openxmlformats.org/officeDocument/2006/relationships/theme" Target="../theme/theme23.xml"/><Relationship Id="rId3" Type="http://schemas.openxmlformats.org/officeDocument/2006/relationships/slideLayout" Target="../slideLayouts/slideLayout156.xml"/><Relationship Id="rId7" Type="http://schemas.openxmlformats.org/officeDocument/2006/relationships/slideLayout" Target="../slideLayouts/slideLayout160.xml"/><Relationship Id="rId2" Type="http://schemas.openxmlformats.org/officeDocument/2006/relationships/slideLayout" Target="../slideLayouts/slideLayout155.xml"/><Relationship Id="rId1" Type="http://schemas.openxmlformats.org/officeDocument/2006/relationships/slideLayout" Target="../slideLayouts/slideLayout154.xml"/><Relationship Id="rId6" Type="http://schemas.openxmlformats.org/officeDocument/2006/relationships/slideLayout" Target="../slideLayouts/slideLayout159.xml"/><Relationship Id="rId5" Type="http://schemas.openxmlformats.org/officeDocument/2006/relationships/slideLayout" Target="../slideLayouts/slideLayout158.xml"/><Relationship Id="rId4" Type="http://schemas.openxmlformats.org/officeDocument/2006/relationships/slideLayout" Target="../slideLayouts/slideLayout157.xml"/><Relationship Id="rId9" Type="http://schemas.openxmlformats.org/officeDocument/2006/relationships/image" Target="../media/image1.png"/></Relationships>
</file>

<file path=ppt/slideMasters/_rels/slideMaster2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68.xml"/><Relationship Id="rId13" Type="http://schemas.openxmlformats.org/officeDocument/2006/relationships/slideLayout" Target="../slideLayouts/slideLayout173.xml"/><Relationship Id="rId3" Type="http://schemas.openxmlformats.org/officeDocument/2006/relationships/slideLayout" Target="../slideLayouts/slideLayout163.xml"/><Relationship Id="rId7" Type="http://schemas.openxmlformats.org/officeDocument/2006/relationships/slideLayout" Target="../slideLayouts/slideLayout167.xml"/><Relationship Id="rId12" Type="http://schemas.openxmlformats.org/officeDocument/2006/relationships/slideLayout" Target="../slideLayouts/slideLayout172.xml"/><Relationship Id="rId2" Type="http://schemas.openxmlformats.org/officeDocument/2006/relationships/slideLayout" Target="../slideLayouts/slideLayout162.xml"/><Relationship Id="rId1" Type="http://schemas.openxmlformats.org/officeDocument/2006/relationships/slideLayout" Target="../slideLayouts/slideLayout161.xml"/><Relationship Id="rId6" Type="http://schemas.openxmlformats.org/officeDocument/2006/relationships/slideLayout" Target="../slideLayouts/slideLayout166.xml"/><Relationship Id="rId11" Type="http://schemas.openxmlformats.org/officeDocument/2006/relationships/slideLayout" Target="../slideLayouts/slideLayout171.xml"/><Relationship Id="rId5" Type="http://schemas.openxmlformats.org/officeDocument/2006/relationships/slideLayout" Target="../slideLayouts/slideLayout16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70.xml"/><Relationship Id="rId4" Type="http://schemas.openxmlformats.org/officeDocument/2006/relationships/slideLayout" Target="../slideLayouts/slideLayout164.xml"/><Relationship Id="rId9" Type="http://schemas.openxmlformats.org/officeDocument/2006/relationships/slideLayout" Target="../slideLayouts/slideLayout169.xml"/><Relationship Id="rId14" Type="http://schemas.openxmlformats.org/officeDocument/2006/relationships/theme" Target="../theme/theme24.xml"/></Relationships>
</file>

<file path=ppt/slideMasters/_rels/slideMaster2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81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76.xml"/><Relationship Id="rId7" Type="http://schemas.openxmlformats.org/officeDocument/2006/relationships/slideLayout" Target="../slideLayouts/slideLayout180.xml"/><Relationship Id="rId12" Type="http://schemas.openxmlformats.org/officeDocument/2006/relationships/theme" Target="../theme/theme25.xml"/><Relationship Id="rId2" Type="http://schemas.openxmlformats.org/officeDocument/2006/relationships/slideLayout" Target="../slideLayouts/slideLayout175.xml"/><Relationship Id="rId1" Type="http://schemas.openxmlformats.org/officeDocument/2006/relationships/slideLayout" Target="../slideLayouts/slideLayout174.xml"/><Relationship Id="rId6" Type="http://schemas.openxmlformats.org/officeDocument/2006/relationships/slideLayout" Target="../slideLayouts/slideLayout179.xml"/><Relationship Id="rId11" Type="http://schemas.openxmlformats.org/officeDocument/2006/relationships/slideLayout" Target="../slideLayouts/slideLayout184.xml"/><Relationship Id="rId5" Type="http://schemas.openxmlformats.org/officeDocument/2006/relationships/slideLayout" Target="../slideLayouts/slideLayout178.xml"/><Relationship Id="rId10" Type="http://schemas.openxmlformats.org/officeDocument/2006/relationships/slideLayout" Target="../slideLayouts/slideLayout183.xml"/><Relationship Id="rId4" Type="http://schemas.openxmlformats.org/officeDocument/2006/relationships/slideLayout" Target="../slideLayouts/slideLayout177.xml"/><Relationship Id="rId9" Type="http://schemas.openxmlformats.org/officeDocument/2006/relationships/slideLayout" Target="../slideLayouts/slideLayout182.xml"/></Relationships>
</file>

<file path=ppt/slideMasters/_rels/slideMaster2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2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87.xml"/><Relationship Id="rId7" Type="http://schemas.openxmlformats.org/officeDocument/2006/relationships/slideLayout" Target="../slideLayouts/slideLayout191.xml"/><Relationship Id="rId12" Type="http://schemas.openxmlformats.org/officeDocument/2006/relationships/theme" Target="../theme/theme26.xml"/><Relationship Id="rId2" Type="http://schemas.openxmlformats.org/officeDocument/2006/relationships/slideLayout" Target="../slideLayouts/slideLayout186.xml"/><Relationship Id="rId1" Type="http://schemas.openxmlformats.org/officeDocument/2006/relationships/slideLayout" Target="../slideLayouts/slideLayout185.xml"/><Relationship Id="rId6" Type="http://schemas.openxmlformats.org/officeDocument/2006/relationships/slideLayout" Target="../slideLayouts/slideLayout190.xml"/><Relationship Id="rId11" Type="http://schemas.openxmlformats.org/officeDocument/2006/relationships/slideLayout" Target="../slideLayouts/slideLayout195.xml"/><Relationship Id="rId5" Type="http://schemas.openxmlformats.org/officeDocument/2006/relationships/slideLayout" Target="../slideLayouts/slideLayout189.xml"/><Relationship Id="rId10" Type="http://schemas.openxmlformats.org/officeDocument/2006/relationships/slideLayout" Target="../slideLayouts/slideLayout194.xml"/><Relationship Id="rId4" Type="http://schemas.openxmlformats.org/officeDocument/2006/relationships/slideLayout" Target="../slideLayouts/slideLayout188.xml"/><Relationship Id="rId9" Type="http://schemas.openxmlformats.org/officeDocument/2006/relationships/slideLayout" Target="../slideLayouts/slideLayout193.xml"/></Relationships>
</file>

<file path=ppt/slideMasters/_rels/slideMaster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27.xml"/><Relationship Id="rId1" Type="http://schemas.openxmlformats.org/officeDocument/2006/relationships/slideLayout" Target="../slideLayouts/slideLayout196.xml"/></Relationships>
</file>

<file path=ppt/slideMasters/_rels/slideMaster2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4.xml"/><Relationship Id="rId13" Type="http://schemas.openxmlformats.org/officeDocument/2006/relationships/slideLayout" Target="../slideLayouts/slideLayout209.xml"/><Relationship Id="rId3" Type="http://schemas.openxmlformats.org/officeDocument/2006/relationships/slideLayout" Target="../slideLayouts/slideLayout199.xml"/><Relationship Id="rId7" Type="http://schemas.openxmlformats.org/officeDocument/2006/relationships/slideLayout" Target="../slideLayouts/slideLayout203.xml"/><Relationship Id="rId12" Type="http://schemas.openxmlformats.org/officeDocument/2006/relationships/slideLayout" Target="../slideLayouts/slideLayout208.xml"/><Relationship Id="rId2" Type="http://schemas.openxmlformats.org/officeDocument/2006/relationships/slideLayout" Target="../slideLayouts/slideLayout198.xml"/><Relationship Id="rId1" Type="http://schemas.openxmlformats.org/officeDocument/2006/relationships/slideLayout" Target="../slideLayouts/slideLayout197.xml"/><Relationship Id="rId6" Type="http://schemas.openxmlformats.org/officeDocument/2006/relationships/slideLayout" Target="../slideLayouts/slideLayout202.xml"/><Relationship Id="rId11" Type="http://schemas.openxmlformats.org/officeDocument/2006/relationships/slideLayout" Target="../slideLayouts/slideLayout207.xml"/><Relationship Id="rId5" Type="http://schemas.openxmlformats.org/officeDocument/2006/relationships/slideLayout" Target="../slideLayouts/slideLayout201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206.xml"/><Relationship Id="rId4" Type="http://schemas.openxmlformats.org/officeDocument/2006/relationships/slideLayout" Target="../slideLayouts/slideLayout200.xml"/><Relationship Id="rId9" Type="http://schemas.openxmlformats.org/officeDocument/2006/relationships/slideLayout" Target="../slideLayouts/slideLayout205.xml"/><Relationship Id="rId14" Type="http://schemas.openxmlformats.org/officeDocument/2006/relationships/theme" Target="../theme/theme28.xml"/></Relationships>
</file>

<file path=ppt/slideMasters/_rels/slideMaster2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7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212.xml"/><Relationship Id="rId7" Type="http://schemas.openxmlformats.org/officeDocument/2006/relationships/slideLayout" Target="../slideLayouts/slideLayout216.xml"/><Relationship Id="rId12" Type="http://schemas.openxmlformats.org/officeDocument/2006/relationships/theme" Target="../theme/theme29.xml"/><Relationship Id="rId2" Type="http://schemas.openxmlformats.org/officeDocument/2006/relationships/slideLayout" Target="../slideLayouts/slideLayout211.xml"/><Relationship Id="rId1" Type="http://schemas.openxmlformats.org/officeDocument/2006/relationships/slideLayout" Target="../slideLayouts/slideLayout210.xml"/><Relationship Id="rId6" Type="http://schemas.openxmlformats.org/officeDocument/2006/relationships/slideLayout" Target="../slideLayouts/slideLayout215.xml"/><Relationship Id="rId11" Type="http://schemas.openxmlformats.org/officeDocument/2006/relationships/slideLayout" Target="../slideLayouts/slideLayout220.xml"/><Relationship Id="rId5" Type="http://schemas.openxmlformats.org/officeDocument/2006/relationships/slideLayout" Target="../slideLayouts/slideLayout214.xml"/><Relationship Id="rId10" Type="http://schemas.openxmlformats.org/officeDocument/2006/relationships/slideLayout" Target="../slideLayouts/slideLayout219.xml"/><Relationship Id="rId4" Type="http://schemas.openxmlformats.org/officeDocument/2006/relationships/slideLayout" Target="../slideLayouts/slideLayout213.xml"/><Relationship Id="rId9" Type="http://schemas.openxmlformats.org/officeDocument/2006/relationships/slideLayout" Target="../slideLayouts/slideLayout218.xml"/></Relationships>
</file>

<file path=ppt/slideMasters/_rels/slideMaster3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28.xml"/><Relationship Id="rId13" Type="http://schemas.openxmlformats.org/officeDocument/2006/relationships/slideLayout" Target="../slideLayouts/slideLayout233.xml"/><Relationship Id="rId3" Type="http://schemas.openxmlformats.org/officeDocument/2006/relationships/slideLayout" Target="../slideLayouts/slideLayout223.xml"/><Relationship Id="rId7" Type="http://schemas.openxmlformats.org/officeDocument/2006/relationships/slideLayout" Target="../slideLayouts/slideLayout227.xml"/><Relationship Id="rId12" Type="http://schemas.openxmlformats.org/officeDocument/2006/relationships/slideLayout" Target="../slideLayouts/slideLayout232.xml"/><Relationship Id="rId2" Type="http://schemas.openxmlformats.org/officeDocument/2006/relationships/slideLayout" Target="../slideLayouts/slideLayout222.xml"/><Relationship Id="rId1" Type="http://schemas.openxmlformats.org/officeDocument/2006/relationships/slideLayout" Target="../slideLayouts/slideLayout221.xml"/><Relationship Id="rId6" Type="http://schemas.openxmlformats.org/officeDocument/2006/relationships/slideLayout" Target="../slideLayouts/slideLayout226.xml"/><Relationship Id="rId11" Type="http://schemas.openxmlformats.org/officeDocument/2006/relationships/slideLayout" Target="../slideLayouts/slideLayout231.xml"/><Relationship Id="rId5" Type="http://schemas.openxmlformats.org/officeDocument/2006/relationships/slideLayout" Target="../slideLayouts/slideLayout22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230.xml"/><Relationship Id="rId4" Type="http://schemas.openxmlformats.org/officeDocument/2006/relationships/slideLayout" Target="../slideLayouts/slideLayout224.xml"/><Relationship Id="rId9" Type="http://schemas.openxmlformats.org/officeDocument/2006/relationships/slideLayout" Target="../slideLayouts/slideLayout229.xml"/><Relationship Id="rId14" Type="http://schemas.openxmlformats.org/officeDocument/2006/relationships/theme" Target="../theme/theme30.xml"/></Relationships>
</file>

<file path=ppt/slideMasters/_rels/slideMaster31.xml.rels><?xml version="1.0" encoding="UTF-8" standalone="yes"?>
<Relationships xmlns="http://schemas.openxmlformats.org/package/2006/relationships"><Relationship Id="rId8" Type="http://schemas.openxmlformats.org/officeDocument/2006/relationships/theme" Target="../theme/theme31.xml"/><Relationship Id="rId3" Type="http://schemas.openxmlformats.org/officeDocument/2006/relationships/slideLayout" Target="../slideLayouts/slideLayout236.xml"/><Relationship Id="rId7" Type="http://schemas.openxmlformats.org/officeDocument/2006/relationships/slideLayout" Target="../slideLayouts/slideLayout240.xml"/><Relationship Id="rId2" Type="http://schemas.openxmlformats.org/officeDocument/2006/relationships/slideLayout" Target="../slideLayouts/slideLayout235.xml"/><Relationship Id="rId1" Type="http://schemas.openxmlformats.org/officeDocument/2006/relationships/slideLayout" Target="../slideLayouts/slideLayout234.xml"/><Relationship Id="rId6" Type="http://schemas.openxmlformats.org/officeDocument/2006/relationships/slideLayout" Target="../slideLayouts/slideLayout239.xml"/><Relationship Id="rId5" Type="http://schemas.openxmlformats.org/officeDocument/2006/relationships/slideLayout" Target="../slideLayouts/slideLayout238.xml"/><Relationship Id="rId4" Type="http://schemas.openxmlformats.org/officeDocument/2006/relationships/slideLayout" Target="../slideLayouts/slideLayout237.xml"/><Relationship Id="rId9" Type="http://schemas.openxmlformats.org/officeDocument/2006/relationships/image" Target="../media/image1.png"/></Relationships>
</file>

<file path=ppt/slideMasters/_rels/slideMaster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theme" Target="../theme/theme32.xml"/></Relationships>
</file>

<file path=ppt/slideMasters/_rels/slideMaster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243.xml"/><Relationship Id="rId7" Type="http://schemas.openxmlformats.org/officeDocument/2006/relationships/theme" Target="../theme/theme33.xml"/><Relationship Id="rId2" Type="http://schemas.openxmlformats.org/officeDocument/2006/relationships/slideLayout" Target="../slideLayouts/slideLayout242.xml"/><Relationship Id="rId1" Type="http://schemas.openxmlformats.org/officeDocument/2006/relationships/slideLayout" Target="../slideLayouts/slideLayout241.xml"/><Relationship Id="rId6" Type="http://schemas.openxmlformats.org/officeDocument/2006/relationships/slideLayout" Target="../slideLayouts/slideLayout246.xml"/><Relationship Id="rId5" Type="http://schemas.openxmlformats.org/officeDocument/2006/relationships/slideLayout" Target="../slideLayouts/slideLayout245.xml"/><Relationship Id="rId4" Type="http://schemas.openxmlformats.org/officeDocument/2006/relationships/slideLayout" Target="../slideLayouts/slideLayout244.xml"/></Relationships>
</file>

<file path=ppt/slideMasters/_rels/slideMaster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34.xml"/><Relationship Id="rId1" Type="http://schemas.openxmlformats.org/officeDocument/2006/relationships/slideLayout" Target="../slideLayouts/slideLayout247.xml"/></Relationships>
</file>

<file path=ppt/slideMasters/_rels/slideMaster35.xml.rels><?xml version="1.0" encoding="UTF-8" standalone="yes"?>
<Relationships xmlns="http://schemas.openxmlformats.org/package/2006/relationships"><Relationship Id="rId3" Type="http://schemas.openxmlformats.org/officeDocument/2006/relationships/theme" Target="../theme/theme35.xml"/><Relationship Id="rId2" Type="http://schemas.openxmlformats.org/officeDocument/2006/relationships/slideLayout" Target="../slideLayouts/slideLayout249.xml"/><Relationship Id="rId1" Type="http://schemas.openxmlformats.org/officeDocument/2006/relationships/slideLayout" Target="../slideLayouts/slideLayout248.xml"/><Relationship Id="rId4" Type="http://schemas.openxmlformats.org/officeDocument/2006/relationships/image" Target="../media/image1.png"/></Relationships>
</file>

<file path=ppt/slideMasters/_rels/slideMaster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36.xml"/><Relationship Id="rId1" Type="http://schemas.openxmlformats.org/officeDocument/2006/relationships/slideLayout" Target="../slideLayouts/slideLayout250.xml"/></Relationships>
</file>

<file path=ppt/slideMasters/_rels/slideMaster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37.xml"/><Relationship Id="rId1" Type="http://schemas.openxmlformats.org/officeDocument/2006/relationships/slideLayout" Target="../slideLayouts/slideLayout251.xml"/></Relationships>
</file>

<file path=ppt/slideMasters/_rels/slideMaster3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9.xml"/><Relationship Id="rId13" Type="http://schemas.openxmlformats.org/officeDocument/2006/relationships/slideLayout" Target="../slideLayouts/slideLayout264.xml"/><Relationship Id="rId3" Type="http://schemas.openxmlformats.org/officeDocument/2006/relationships/slideLayout" Target="../slideLayouts/slideLayout254.xml"/><Relationship Id="rId7" Type="http://schemas.openxmlformats.org/officeDocument/2006/relationships/slideLayout" Target="../slideLayouts/slideLayout258.xml"/><Relationship Id="rId12" Type="http://schemas.openxmlformats.org/officeDocument/2006/relationships/slideLayout" Target="../slideLayouts/slideLayout263.xml"/><Relationship Id="rId2" Type="http://schemas.openxmlformats.org/officeDocument/2006/relationships/slideLayout" Target="../slideLayouts/slideLayout253.xml"/><Relationship Id="rId1" Type="http://schemas.openxmlformats.org/officeDocument/2006/relationships/slideLayout" Target="../slideLayouts/slideLayout252.xml"/><Relationship Id="rId6" Type="http://schemas.openxmlformats.org/officeDocument/2006/relationships/slideLayout" Target="../slideLayouts/slideLayout257.xml"/><Relationship Id="rId11" Type="http://schemas.openxmlformats.org/officeDocument/2006/relationships/slideLayout" Target="../slideLayouts/slideLayout262.xml"/><Relationship Id="rId5" Type="http://schemas.openxmlformats.org/officeDocument/2006/relationships/slideLayout" Target="../slideLayouts/slideLayout256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261.xml"/><Relationship Id="rId4" Type="http://schemas.openxmlformats.org/officeDocument/2006/relationships/slideLayout" Target="../slideLayouts/slideLayout255.xml"/><Relationship Id="rId9" Type="http://schemas.openxmlformats.org/officeDocument/2006/relationships/slideLayout" Target="../slideLayouts/slideLayout260.xml"/><Relationship Id="rId14" Type="http://schemas.openxmlformats.org/officeDocument/2006/relationships/theme" Target="../theme/theme38.xml"/></Relationships>
</file>

<file path=ppt/slideMasters/_rels/slideMaster3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72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267.xml"/><Relationship Id="rId7" Type="http://schemas.openxmlformats.org/officeDocument/2006/relationships/slideLayout" Target="../slideLayouts/slideLayout271.xml"/><Relationship Id="rId12" Type="http://schemas.openxmlformats.org/officeDocument/2006/relationships/theme" Target="../theme/theme39.xml"/><Relationship Id="rId2" Type="http://schemas.openxmlformats.org/officeDocument/2006/relationships/slideLayout" Target="../slideLayouts/slideLayout266.xml"/><Relationship Id="rId1" Type="http://schemas.openxmlformats.org/officeDocument/2006/relationships/slideLayout" Target="../slideLayouts/slideLayout265.xml"/><Relationship Id="rId6" Type="http://schemas.openxmlformats.org/officeDocument/2006/relationships/slideLayout" Target="../slideLayouts/slideLayout270.xml"/><Relationship Id="rId11" Type="http://schemas.openxmlformats.org/officeDocument/2006/relationships/slideLayout" Target="../slideLayouts/slideLayout275.xml"/><Relationship Id="rId5" Type="http://schemas.openxmlformats.org/officeDocument/2006/relationships/slideLayout" Target="../slideLayouts/slideLayout269.xml"/><Relationship Id="rId10" Type="http://schemas.openxmlformats.org/officeDocument/2006/relationships/slideLayout" Target="../slideLayouts/slideLayout274.xml"/><Relationship Id="rId4" Type="http://schemas.openxmlformats.org/officeDocument/2006/relationships/slideLayout" Target="../slideLayouts/slideLayout268.xml"/><Relationship Id="rId9" Type="http://schemas.openxmlformats.org/officeDocument/2006/relationships/slideLayout" Target="../slideLayouts/slideLayout273.xml"/></Relationships>
</file>

<file path=ppt/slideMasters/_rels/slideMaster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278.xml"/><Relationship Id="rId7" Type="http://schemas.openxmlformats.org/officeDocument/2006/relationships/theme" Target="../theme/theme40.xml"/><Relationship Id="rId2" Type="http://schemas.openxmlformats.org/officeDocument/2006/relationships/slideLayout" Target="../slideLayouts/slideLayout277.xml"/><Relationship Id="rId1" Type="http://schemas.openxmlformats.org/officeDocument/2006/relationships/slideLayout" Target="../slideLayouts/slideLayout276.xml"/><Relationship Id="rId6" Type="http://schemas.openxmlformats.org/officeDocument/2006/relationships/slideLayout" Target="../slideLayouts/slideLayout281.xml"/><Relationship Id="rId5" Type="http://schemas.openxmlformats.org/officeDocument/2006/relationships/slideLayout" Target="../slideLayouts/slideLayout280.xml"/><Relationship Id="rId4" Type="http://schemas.openxmlformats.org/officeDocument/2006/relationships/slideLayout" Target="../slideLayouts/slideLayout279.xml"/></Relationships>
</file>

<file path=ppt/slideMasters/_rels/slideMaster4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89.xml"/><Relationship Id="rId13" Type="http://schemas.openxmlformats.org/officeDocument/2006/relationships/image" Target="../media/image4.png"/><Relationship Id="rId3" Type="http://schemas.openxmlformats.org/officeDocument/2006/relationships/slideLayout" Target="../slideLayouts/slideLayout284.xml"/><Relationship Id="rId7" Type="http://schemas.openxmlformats.org/officeDocument/2006/relationships/slideLayout" Target="../slideLayouts/slideLayout288.xml"/><Relationship Id="rId12" Type="http://schemas.openxmlformats.org/officeDocument/2006/relationships/theme" Target="../theme/theme41.xml"/><Relationship Id="rId2" Type="http://schemas.openxmlformats.org/officeDocument/2006/relationships/slideLayout" Target="../slideLayouts/slideLayout283.xml"/><Relationship Id="rId1" Type="http://schemas.openxmlformats.org/officeDocument/2006/relationships/slideLayout" Target="../slideLayouts/slideLayout282.xml"/><Relationship Id="rId6" Type="http://schemas.openxmlformats.org/officeDocument/2006/relationships/slideLayout" Target="../slideLayouts/slideLayout287.xml"/><Relationship Id="rId11" Type="http://schemas.openxmlformats.org/officeDocument/2006/relationships/slideLayout" Target="../slideLayouts/slideLayout292.xml"/><Relationship Id="rId5" Type="http://schemas.openxmlformats.org/officeDocument/2006/relationships/slideLayout" Target="../slideLayouts/slideLayout286.xml"/><Relationship Id="rId10" Type="http://schemas.openxmlformats.org/officeDocument/2006/relationships/slideLayout" Target="../slideLayouts/slideLayout291.xml"/><Relationship Id="rId4" Type="http://schemas.openxmlformats.org/officeDocument/2006/relationships/slideLayout" Target="../slideLayouts/slideLayout285.xml"/><Relationship Id="rId9" Type="http://schemas.openxmlformats.org/officeDocument/2006/relationships/slideLayout" Target="../slideLayouts/slideLayout290.xml"/></Relationships>
</file>

<file path=ppt/slideMasters/_rels/slideMaster4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0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295.xml"/><Relationship Id="rId7" Type="http://schemas.openxmlformats.org/officeDocument/2006/relationships/slideLayout" Target="../slideLayouts/slideLayout299.xml"/><Relationship Id="rId12" Type="http://schemas.openxmlformats.org/officeDocument/2006/relationships/theme" Target="../theme/theme42.xml"/><Relationship Id="rId2" Type="http://schemas.openxmlformats.org/officeDocument/2006/relationships/slideLayout" Target="../slideLayouts/slideLayout294.xml"/><Relationship Id="rId1" Type="http://schemas.openxmlformats.org/officeDocument/2006/relationships/slideLayout" Target="../slideLayouts/slideLayout293.xml"/><Relationship Id="rId6" Type="http://schemas.openxmlformats.org/officeDocument/2006/relationships/slideLayout" Target="../slideLayouts/slideLayout298.xml"/><Relationship Id="rId11" Type="http://schemas.openxmlformats.org/officeDocument/2006/relationships/slideLayout" Target="../slideLayouts/slideLayout303.xml"/><Relationship Id="rId5" Type="http://schemas.openxmlformats.org/officeDocument/2006/relationships/slideLayout" Target="../slideLayouts/slideLayout297.xml"/><Relationship Id="rId10" Type="http://schemas.openxmlformats.org/officeDocument/2006/relationships/slideLayout" Target="../slideLayouts/slideLayout302.xml"/><Relationship Id="rId4" Type="http://schemas.openxmlformats.org/officeDocument/2006/relationships/slideLayout" Target="../slideLayouts/slideLayout296.xml"/><Relationship Id="rId9" Type="http://schemas.openxmlformats.org/officeDocument/2006/relationships/slideLayout" Target="../slideLayouts/slideLayout301.xml"/></Relationships>
</file>

<file path=ppt/slideMasters/_rels/slideMaster4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1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06.xml"/><Relationship Id="rId7" Type="http://schemas.openxmlformats.org/officeDocument/2006/relationships/slideLayout" Target="../slideLayouts/slideLayout310.xml"/><Relationship Id="rId12" Type="http://schemas.openxmlformats.org/officeDocument/2006/relationships/theme" Target="../theme/theme43.xml"/><Relationship Id="rId2" Type="http://schemas.openxmlformats.org/officeDocument/2006/relationships/slideLayout" Target="../slideLayouts/slideLayout305.xml"/><Relationship Id="rId1" Type="http://schemas.openxmlformats.org/officeDocument/2006/relationships/slideLayout" Target="../slideLayouts/slideLayout304.xml"/><Relationship Id="rId6" Type="http://schemas.openxmlformats.org/officeDocument/2006/relationships/slideLayout" Target="../slideLayouts/slideLayout309.xml"/><Relationship Id="rId11" Type="http://schemas.openxmlformats.org/officeDocument/2006/relationships/slideLayout" Target="../slideLayouts/slideLayout314.xml"/><Relationship Id="rId5" Type="http://schemas.openxmlformats.org/officeDocument/2006/relationships/slideLayout" Target="../slideLayouts/slideLayout308.xml"/><Relationship Id="rId10" Type="http://schemas.openxmlformats.org/officeDocument/2006/relationships/slideLayout" Target="../slideLayouts/slideLayout313.xml"/><Relationship Id="rId4" Type="http://schemas.openxmlformats.org/officeDocument/2006/relationships/slideLayout" Target="../slideLayouts/slideLayout307.xml"/><Relationship Id="rId9" Type="http://schemas.openxmlformats.org/officeDocument/2006/relationships/slideLayout" Target="../slideLayouts/slideLayout312.xml"/></Relationships>
</file>

<file path=ppt/slideMasters/_rels/slideMaster44.xml.rels><?xml version="1.0" encoding="UTF-8" standalone="yes"?>
<Relationships xmlns="http://schemas.openxmlformats.org/package/2006/relationships"><Relationship Id="rId3" Type="http://schemas.openxmlformats.org/officeDocument/2006/relationships/theme" Target="../theme/theme44.xml"/><Relationship Id="rId2" Type="http://schemas.openxmlformats.org/officeDocument/2006/relationships/slideLayout" Target="../slideLayouts/slideLayout316.xml"/><Relationship Id="rId1" Type="http://schemas.openxmlformats.org/officeDocument/2006/relationships/slideLayout" Target="../slideLayouts/slideLayout315.xml"/><Relationship Id="rId4" Type="http://schemas.openxmlformats.org/officeDocument/2006/relationships/image" Target="../media/image1.png"/></Relationships>
</file>

<file path=ppt/slideMasters/_rels/slideMaster4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19.xml"/><Relationship Id="rId2" Type="http://schemas.openxmlformats.org/officeDocument/2006/relationships/slideLayout" Target="../slideLayouts/slideLayout318.xml"/><Relationship Id="rId1" Type="http://schemas.openxmlformats.org/officeDocument/2006/relationships/slideLayout" Target="../slideLayouts/slideLayout317.xml"/><Relationship Id="rId6" Type="http://schemas.openxmlformats.org/officeDocument/2006/relationships/image" Target="../media/image1.png"/><Relationship Id="rId5" Type="http://schemas.openxmlformats.org/officeDocument/2006/relationships/theme" Target="../theme/theme45.xml"/><Relationship Id="rId4" Type="http://schemas.openxmlformats.org/officeDocument/2006/relationships/slideLayout" Target="../slideLayouts/slideLayout320.xml"/></Relationships>
</file>

<file path=ppt/slideMasters/_rels/slideMaster4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323.xml"/><Relationship Id="rId7" Type="http://schemas.openxmlformats.org/officeDocument/2006/relationships/theme" Target="../theme/theme46.xml"/><Relationship Id="rId2" Type="http://schemas.openxmlformats.org/officeDocument/2006/relationships/slideLayout" Target="../slideLayouts/slideLayout322.xml"/><Relationship Id="rId1" Type="http://schemas.openxmlformats.org/officeDocument/2006/relationships/slideLayout" Target="../slideLayouts/slideLayout321.xml"/><Relationship Id="rId6" Type="http://schemas.openxmlformats.org/officeDocument/2006/relationships/slideLayout" Target="../slideLayouts/slideLayout326.xml"/><Relationship Id="rId5" Type="http://schemas.openxmlformats.org/officeDocument/2006/relationships/slideLayout" Target="../slideLayouts/slideLayout325.xml"/><Relationship Id="rId4" Type="http://schemas.openxmlformats.org/officeDocument/2006/relationships/slideLayout" Target="../slideLayouts/slideLayout324.xml"/></Relationships>
</file>

<file path=ppt/slideMasters/_rels/slideMaster4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329.xml"/><Relationship Id="rId7" Type="http://schemas.openxmlformats.org/officeDocument/2006/relationships/theme" Target="../theme/theme47.xml"/><Relationship Id="rId2" Type="http://schemas.openxmlformats.org/officeDocument/2006/relationships/slideLayout" Target="../slideLayouts/slideLayout328.xml"/><Relationship Id="rId1" Type="http://schemas.openxmlformats.org/officeDocument/2006/relationships/slideLayout" Target="../slideLayouts/slideLayout327.xml"/><Relationship Id="rId6" Type="http://schemas.openxmlformats.org/officeDocument/2006/relationships/slideLayout" Target="../slideLayouts/slideLayout332.xml"/><Relationship Id="rId5" Type="http://schemas.openxmlformats.org/officeDocument/2006/relationships/slideLayout" Target="../slideLayouts/slideLayout331.xml"/><Relationship Id="rId4" Type="http://schemas.openxmlformats.org/officeDocument/2006/relationships/slideLayout" Target="../slideLayouts/slideLayout330.xml"/></Relationships>
</file>

<file path=ppt/slideMasters/_rels/slideMaster4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35.xml"/><Relationship Id="rId2" Type="http://schemas.openxmlformats.org/officeDocument/2006/relationships/slideLayout" Target="../slideLayouts/slideLayout334.xml"/><Relationship Id="rId1" Type="http://schemas.openxmlformats.org/officeDocument/2006/relationships/slideLayout" Target="../slideLayouts/slideLayout333.xml"/><Relationship Id="rId6" Type="http://schemas.openxmlformats.org/officeDocument/2006/relationships/image" Target="../media/image1.png"/><Relationship Id="rId5" Type="http://schemas.openxmlformats.org/officeDocument/2006/relationships/theme" Target="../theme/theme48.xml"/><Relationship Id="rId4" Type="http://schemas.openxmlformats.org/officeDocument/2006/relationships/slideLayout" Target="../slideLayouts/slideLayout336.xml"/></Relationships>
</file>

<file path=ppt/slideMasters/_rels/slideMaster4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44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39.xml"/><Relationship Id="rId7" Type="http://schemas.openxmlformats.org/officeDocument/2006/relationships/slideLayout" Target="../slideLayouts/slideLayout343.xml"/><Relationship Id="rId12" Type="http://schemas.openxmlformats.org/officeDocument/2006/relationships/theme" Target="../theme/theme49.xml"/><Relationship Id="rId2" Type="http://schemas.openxmlformats.org/officeDocument/2006/relationships/slideLayout" Target="../slideLayouts/slideLayout338.xml"/><Relationship Id="rId1" Type="http://schemas.openxmlformats.org/officeDocument/2006/relationships/slideLayout" Target="../slideLayouts/slideLayout337.xml"/><Relationship Id="rId6" Type="http://schemas.openxmlformats.org/officeDocument/2006/relationships/slideLayout" Target="../slideLayouts/slideLayout342.xml"/><Relationship Id="rId11" Type="http://schemas.openxmlformats.org/officeDocument/2006/relationships/slideLayout" Target="../slideLayouts/slideLayout347.xml"/><Relationship Id="rId5" Type="http://schemas.openxmlformats.org/officeDocument/2006/relationships/slideLayout" Target="../slideLayouts/slideLayout341.xml"/><Relationship Id="rId10" Type="http://schemas.openxmlformats.org/officeDocument/2006/relationships/slideLayout" Target="../slideLayouts/slideLayout346.xml"/><Relationship Id="rId4" Type="http://schemas.openxmlformats.org/officeDocument/2006/relationships/slideLayout" Target="../slideLayouts/slideLayout340.xml"/><Relationship Id="rId9" Type="http://schemas.openxmlformats.org/officeDocument/2006/relationships/slideLayout" Target="../slideLayouts/slideLayout345.xml"/></Relationships>
</file>

<file path=ppt/slideMasters/_rels/slideMaster5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50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349.xml"/><Relationship Id="rId1" Type="http://schemas.openxmlformats.org/officeDocument/2006/relationships/slideLayout" Target="../slideLayouts/slideLayout348.xml"/><Relationship Id="rId6" Type="http://schemas.openxmlformats.org/officeDocument/2006/relationships/theme" Target="../theme/theme50.xml"/><Relationship Id="rId5" Type="http://schemas.openxmlformats.org/officeDocument/2006/relationships/slideLayout" Target="../slideLayouts/slideLayout352.xml"/><Relationship Id="rId4" Type="http://schemas.openxmlformats.org/officeDocument/2006/relationships/slideLayout" Target="../slideLayouts/slideLayout351.xml"/></Relationships>
</file>

<file path=ppt/slideMasters/_rels/slideMaster51.xml.rels><?xml version="1.0" encoding="UTF-8" standalone="yes"?>
<Relationships xmlns="http://schemas.openxmlformats.org/package/2006/relationships"><Relationship Id="rId2" Type="http://schemas.openxmlformats.org/officeDocument/2006/relationships/theme" Target="../theme/theme51.xml"/><Relationship Id="rId1" Type="http://schemas.openxmlformats.org/officeDocument/2006/relationships/slideLayout" Target="../slideLayouts/slideLayout353.xml"/></Relationships>
</file>

<file path=ppt/slideMasters/_rels/slideMaster5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61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56.xml"/><Relationship Id="rId7" Type="http://schemas.openxmlformats.org/officeDocument/2006/relationships/slideLayout" Target="../slideLayouts/slideLayout360.xml"/><Relationship Id="rId12" Type="http://schemas.openxmlformats.org/officeDocument/2006/relationships/theme" Target="../theme/theme52.xml"/><Relationship Id="rId2" Type="http://schemas.openxmlformats.org/officeDocument/2006/relationships/slideLayout" Target="../slideLayouts/slideLayout355.xml"/><Relationship Id="rId1" Type="http://schemas.openxmlformats.org/officeDocument/2006/relationships/slideLayout" Target="../slideLayouts/slideLayout354.xml"/><Relationship Id="rId6" Type="http://schemas.openxmlformats.org/officeDocument/2006/relationships/slideLayout" Target="../slideLayouts/slideLayout359.xml"/><Relationship Id="rId11" Type="http://schemas.openxmlformats.org/officeDocument/2006/relationships/slideLayout" Target="../slideLayouts/slideLayout364.xml"/><Relationship Id="rId5" Type="http://schemas.openxmlformats.org/officeDocument/2006/relationships/slideLayout" Target="../slideLayouts/slideLayout358.xml"/><Relationship Id="rId10" Type="http://schemas.openxmlformats.org/officeDocument/2006/relationships/slideLayout" Target="../slideLayouts/slideLayout363.xml"/><Relationship Id="rId4" Type="http://schemas.openxmlformats.org/officeDocument/2006/relationships/slideLayout" Target="../slideLayouts/slideLayout357.xml"/><Relationship Id="rId9" Type="http://schemas.openxmlformats.org/officeDocument/2006/relationships/slideLayout" Target="../slideLayouts/slideLayout362.xml"/></Relationships>
</file>

<file path=ppt/slideMasters/_rels/slideMaster5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367.xml"/><Relationship Id="rId7" Type="http://schemas.openxmlformats.org/officeDocument/2006/relationships/theme" Target="../theme/theme53.xml"/><Relationship Id="rId2" Type="http://schemas.openxmlformats.org/officeDocument/2006/relationships/slideLayout" Target="../slideLayouts/slideLayout366.xml"/><Relationship Id="rId1" Type="http://schemas.openxmlformats.org/officeDocument/2006/relationships/slideLayout" Target="../slideLayouts/slideLayout365.xml"/><Relationship Id="rId6" Type="http://schemas.openxmlformats.org/officeDocument/2006/relationships/slideLayout" Target="../slideLayouts/slideLayout370.xml"/><Relationship Id="rId5" Type="http://schemas.openxmlformats.org/officeDocument/2006/relationships/slideLayout" Target="../slideLayouts/slideLayout369.xml"/><Relationship Id="rId4" Type="http://schemas.openxmlformats.org/officeDocument/2006/relationships/slideLayout" Target="../slideLayouts/slideLayout368.xml"/></Relationships>
</file>

<file path=ppt/slideMasters/_rels/slideMaster5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78.xml"/><Relationship Id="rId13" Type="http://schemas.openxmlformats.org/officeDocument/2006/relationships/slideLayout" Target="../slideLayouts/slideLayout383.xml"/><Relationship Id="rId3" Type="http://schemas.openxmlformats.org/officeDocument/2006/relationships/slideLayout" Target="../slideLayouts/slideLayout373.xml"/><Relationship Id="rId7" Type="http://schemas.openxmlformats.org/officeDocument/2006/relationships/slideLayout" Target="../slideLayouts/slideLayout377.xml"/><Relationship Id="rId12" Type="http://schemas.openxmlformats.org/officeDocument/2006/relationships/slideLayout" Target="../slideLayouts/slideLayout382.xml"/><Relationship Id="rId2" Type="http://schemas.openxmlformats.org/officeDocument/2006/relationships/slideLayout" Target="../slideLayouts/slideLayout372.xml"/><Relationship Id="rId1" Type="http://schemas.openxmlformats.org/officeDocument/2006/relationships/slideLayout" Target="../slideLayouts/slideLayout371.xml"/><Relationship Id="rId6" Type="http://schemas.openxmlformats.org/officeDocument/2006/relationships/slideLayout" Target="../slideLayouts/slideLayout376.xml"/><Relationship Id="rId11" Type="http://schemas.openxmlformats.org/officeDocument/2006/relationships/slideLayout" Target="../slideLayouts/slideLayout381.xml"/><Relationship Id="rId5" Type="http://schemas.openxmlformats.org/officeDocument/2006/relationships/slideLayout" Target="../slideLayouts/slideLayout37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380.xml"/><Relationship Id="rId4" Type="http://schemas.openxmlformats.org/officeDocument/2006/relationships/slideLayout" Target="../slideLayouts/slideLayout374.xml"/><Relationship Id="rId9" Type="http://schemas.openxmlformats.org/officeDocument/2006/relationships/slideLayout" Target="../slideLayouts/slideLayout379.xml"/><Relationship Id="rId14" Type="http://schemas.openxmlformats.org/officeDocument/2006/relationships/theme" Target="../theme/theme54.xml"/></Relationships>
</file>

<file path=ppt/slideMasters/_rels/slideMaster5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91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86.xml"/><Relationship Id="rId7" Type="http://schemas.openxmlformats.org/officeDocument/2006/relationships/slideLayout" Target="../slideLayouts/slideLayout390.xml"/><Relationship Id="rId12" Type="http://schemas.openxmlformats.org/officeDocument/2006/relationships/theme" Target="../theme/theme55.xml"/><Relationship Id="rId2" Type="http://schemas.openxmlformats.org/officeDocument/2006/relationships/slideLayout" Target="../slideLayouts/slideLayout385.xml"/><Relationship Id="rId1" Type="http://schemas.openxmlformats.org/officeDocument/2006/relationships/slideLayout" Target="../slideLayouts/slideLayout384.xml"/><Relationship Id="rId6" Type="http://schemas.openxmlformats.org/officeDocument/2006/relationships/slideLayout" Target="../slideLayouts/slideLayout389.xml"/><Relationship Id="rId11" Type="http://schemas.openxmlformats.org/officeDocument/2006/relationships/slideLayout" Target="../slideLayouts/slideLayout394.xml"/><Relationship Id="rId5" Type="http://schemas.openxmlformats.org/officeDocument/2006/relationships/slideLayout" Target="../slideLayouts/slideLayout388.xml"/><Relationship Id="rId10" Type="http://schemas.openxmlformats.org/officeDocument/2006/relationships/slideLayout" Target="../slideLayouts/slideLayout393.xml"/><Relationship Id="rId4" Type="http://schemas.openxmlformats.org/officeDocument/2006/relationships/slideLayout" Target="../slideLayouts/slideLayout387.xml"/><Relationship Id="rId9" Type="http://schemas.openxmlformats.org/officeDocument/2006/relationships/slideLayout" Target="../slideLayouts/slideLayout392.xml"/></Relationships>
</file>

<file path=ppt/slideMasters/_rels/slideMaster5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02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97.xml"/><Relationship Id="rId7" Type="http://schemas.openxmlformats.org/officeDocument/2006/relationships/slideLayout" Target="../slideLayouts/slideLayout401.xml"/><Relationship Id="rId12" Type="http://schemas.openxmlformats.org/officeDocument/2006/relationships/theme" Target="../theme/theme56.xml"/><Relationship Id="rId2" Type="http://schemas.openxmlformats.org/officeDocument/2006/relationships/slideLayout" Target="../slideLayouts/slideLayout396.xml"/><Relationship Id="rId1" Type="http://schemas.openxmlformats.org/officeDocument/2006/relationships/slideLayout" Target="../slideLayouts/slideLayout395.xml"/><Relationship Id="rId6" Type="http://schemas.openxmlformats.org/officeDocument/2006/relationships/slideLayout" Target="../slideLayouts/slideLayout400.xml"/><Relationship Id="rId11" Type="http://schemas.openxmlformats.org/officeDocument/2006/relationships/slideLayout" Target="../slideLayouts/slideLayout405.xml"/><Relationship Id="rId5" Type="http://schemas.openxmlformats.org/officeDocument/2006/relationships/slideLayout" Target="../slideLayouts/slideLayout399.xml"/><Relationship Id="rId10" Type="http://schemas.openxmlformats.org/officeDocument/2006/relationships/slideLayout" Target="../slideLayouts/slideLayout404.xml"/><Relationship Id="rId4" Type="http://schemas.openxmlformats.org/officeDocument/2006/relationships/slideLayout" Target="../slideLayouts/slideLayout398.xml"/><Relationship Id="rId9" Type="http://schemas.openxmlformats.org/officeDocument/2006/relationships/slideLayout" Target="../slideLayouts/slideLayout403.xml"/></Relationships>
</file>

<file path=ppt/slideMasters/_rels/slideMaster5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3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408.xml"/><Relationship Id="rId7" Type="http://schemas.openxmlformats.org/officeDocument/2006/relationships/slideLayout" Target="../slideLayouts/slideLayout412.xml"/><Relationship Id="rId12" Type="http://schemas.openxmlformats.org/officeDocument/2006/relationships/theme" Target="../theme/theme57.xml"/><Relationship Id="rId2" Type="http://schemas.openxmlformats.org/officeDocument/2006/relationships/slideLayout" Target="../slideLayouts/slideLayout407.xml"/><Relationship Id="rId1" Type="http://schemas.openxmlformats.org/officeDocument/2006/relationships/slideLayout" Target="../slideLayouts/slideLayout406.xml"/><Relationship Id="rId6" Type="http://schemas.openxmlformats.org/officeDocument/2006/relationships/slideLayout" Target="../slideLayouts/slideLayout411.xml"/><Relationship Id="rId11" Type="http://schemas.openxmlformats.org/officeDocument/2006/relationships/slideLayout" Target="../slideLayouts/slideLayout416.xml"/><Relationship Id="rId5" Type="http://schemas.openxmlformats.org/officeDocument/2006/relationships/slideLayout" Target="../slideLayouts/slideLayout410.xml"/><Relationship Id="rId10" Type="http://schemas.openxmlformats.org/officeDocument/2006/relationships/slideLayout" Target="../slideLayouts/slideLayout415.xml"/><Relationship Id="rId4" Type="http://schemas.openxmlformats.org/officeDocument/2006/relationships/slideLayout" Target="../slideLayouts/slideLayout409.xml"/><Relationship Id="rId9" Type="http://schemas.openxmlformats.org/officeDocument/2006/relationships/slideLayout" Target="../slideLayouts/slideLayout414.xml"/></Relationships>
</file>

<file path=ppt/slideMasters/_rels/slideMaster5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24.xml"/><Relationship Id="rId13" Type="http://schemas.openxmlformats.org/officeDocument/2006/relationships/theme" Target="../theme/theme58.xml"/><Relationship Id="rId3" Type="http://schemas.openxmlformats.org/officeDocument/2006/relationships/slideLayout" Target="../slideLayouts/slideLayout419.xml"/><Relationship Id="rId7" Type="http://schemas.openxmlformats.org/officeDocument/2006/relationships/slideLayout" Target="../slideLayouts/slideLayout423.xml"/><Relationship Id="rId12" Type="http://schemas.openxmlformats.org/officeDocument/2006/relationships/slideLayout" Target="../slideLayouts/slideLayout428.xml"/><Relationship Id="rId2" Type="http://schemas.openxmlformats.org/officeDocument/2006/relationships/slideLayout" Target="../slideLayouts/slideLayout418.xml"/><Relationship Id="rId1" Type="http://schemas.openxmlformats.org/officeDocument/2006/relationships/slideLayout" Target="../slideLayouts/slideLayout417.xml"/><Relationship Id="rId6" Type="http://schemas.openxmlformats.org/officeDocument/2006/relationships/slideLayout" Target="../slideLayouts/slideLayout422.xml"/><Relationship Id="rId11" Type="http://schemas.openxmlformats.org/officeDocument/2006/relationships/slideLayout" Target="../slideLayouts/slideLayout427.xml"/><Relationship Id="rId5" Type="http://schemas.openxmlformats.org/officeDocument/2006/relationships/slideLayout" Target="../slideLayouts/slideLayout421.xml"/><Relationship Id="rId10" Type="http://schemas.openxmlformats.org/officeDocument/2006/relationships/slideLayout" Target="../slideLayouts/slideLayout426.xml"/><Relationship Id="rId4" Type="http://schemas.openxmlformats.org/officeDocument/2006/relationships/slideLayout" Target="../slideLayouts/slideLayout420.xml"/><Relationship Id="rId9" Type="http://schemas.openxmlformats.org/officeDocument/2006/relationships/slideLayout" Target="../slideLayouts/slideLayout425.xml"/></Relationships>
</file>

<file path=ppt/slideMasters/_rels/slideMaster5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36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431.xml"/><Relationship Id="rId7" Type="http://schemas.openxmlformats.org/officeDocument/2006/relationships/slideLayout" Target="../slideLayouts/slideLayout435.xml"/><Relationship Id="rId12" Type="http://schemas.openxmlformats.org/officeDocument/2006/relationships/theme" Target="../theme/theme59.xml"/><Relationship Id="rId2" Type="http://schemas.openxmlformats.org/officeDocument/2006/relationships/slideLayout" Target="../slideLayouts/slideLayout430.xml"/><Relationship Id="rId1" Type="http://schemas.openxmlformats.org/officeDocument/2006/relationships/slideLayout" Target="../slideLayouts/slideLayout429.xml"/><Relationship Id="rId6" Type="http://schemas.openxmlformats.org/officeDocument/2006/relationships/slideLayout" Target="../slideLayouts/slideLayout434.xml"/><Relationship Id="rId11" Type="http://schemas.openxmlformats.org/officeDocument/2006/relationships/slideLayout" Target="../slideLayouts/slideLayout439.xml"/><Relationship Id="rId5" Type="http://schemas.openxmlformats.org/officeDocument/2006/relationships/slideLayout" Target="../slideLayouts/slideLayout433.xml"/><Relationship Id="rId10" Type="http://schemas.openxmlformats.org/officeDocument/2006/relationships/slideLayout" Target="../slideLayouts/slideLayout438.xml"/><Relationship Id="rId4" Type="http://schemas.openxmlformats.org/officeDocument/2006/relationships/slideLayout" Target="../slideLayouts/slideLayout432.xml"/><Relationship Id="rId9" Type="http://schemas.openxmlformats.org/officeDocument/2006/relationships/slideLayout" Target="../slideLayouts/slideLayout437.xml"/></Relationships>
</file>

<file path=ppt/slideMasters/_rels/slideMaster6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47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442.xml"/><Relationship Id="rId7" Type="http://schemas.openxmlformats.org/officeDocument/2006/relationships/slideLayout" Target="../slideLayouts/slideLayout446.xml"/><Relationship Id="rId12" Type="http://schemas.openxmlformats.org/officeDocument/2006/relationships/theme" Target="../theme/theme60.xml"/><Relationship Id="rId2" Type="http://schemas.openxmlformats.org/officeDocument/2006/relationships/slideLayout" Target="../slideLayouts/slideLayout441.xml"/><Relationship Id="rId1" Type="http://schemas.openxmlformats.org/officeDocument/2006/relationships/slideLayout" Target="../slideLayouts/slideLayout440.xml"/><Relationship Id="rId6" Type="http://schemas.openxmlformats.org/officeDocument/2006/relationships/slideLayout" Target="../slideLayouts/slideLayout445.xml"/><Relationship Id="rId11" Type="http://schemas.openxmlformats.org/officeDocument/2006/relationships/slideLayout" Target="../slideLayouts/slideLayout450.xml"/><Relationship Id="rId5" Type="http://schemas.openxmlformats.org/officeDocument/2006/relationships/slideLayout" Target="../slideLayouts/slideLayout444.xml"/><Relationship Id="rId10" Type="http://schemas.openxmlformats.org/officeDocument/2006/relationships/slideLayout" Target="../slideLayouts/slideLayout449.xml"/><Relationship Id="rId4" Type="http://schemas.openxmlformats.org/officeDocument/2006/relationships/slideLayout" Target="../slideLayouts/slideLayout443.xml"/><Relationship Id="rId9" Type="http://schemas.openxmlformats.org/officeDocument/2006/relationships/slideLayout" Target="../slideLayouts/slideLayout448.xml"/></Relationships>
</file>

<file path=ppt/slideMasters/_rels/slideMaster6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58.xml"/><Relationship Id="rId13" Type="http://schemas.openxmlformats.org/officeDocument/2006/relationships/slideLayout" Target="../slideLayouts/slideLayout463.xml"/><Relationship Id="rId3" Type="http://schemas.openxmlformats.org/officeDocument/2006/relationships/slideLayout" Target="../slideLayouts/slideLayout453.xml"/><Relationship Id="rId7" Type="http://schemas.openxmlformats.org/officeDocument/2006/relationships/slideLayout" Target="../slideLayouts/slideLayout457.xml"/><Relationship Id="rId12" Type="http://schemas.openxmlformats.org/officeDocument/2006/relationships/slideLayout" Target="../slideLayouts/slideLayout462.xml"/><Relationship Id="rId2" Type="http://schemas.openxmlformats.org/officeDocument/2006/relationships/slideLayout" Target="../slideLayouts/slideLayout452.xml"/><Relationship Id="rId1" Type="http://schemas.openxmlformats.org/officeDocument/2006/relationships/slideLayout" Target="../slideLayouts/slideLayout451.xml"/><Relationship Id="rId6" Type="http://schemas.openxmlformats.org/officeDocument/2006/relationships/slideLayout" Target="../slideLayouts/slideLayout456.xml"/><Relationship Id="rId11" Type="http://schemas.openxmlformats.org/officeDocument/2006/relationships/slideLayout" Target="../slideLayouts/slideLayout461.xml"/><Relationship Id="rId5" Type="http://schemas.openxmlformats.org/officeDocument/2006/relationships/slideLayout" Target="../slideLayouts/slideLayout45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460.xml"/><Relationship Id="rId4" Type="http://schemas.openxmlformats.org/officeDocument/2006/relationships/slideLayout" Target="../slideLayouts/slideLayout454.xml"/><Relationship Id="rId9" Type="http://schemas.openxmlformats.org/officeDocument/2006/relationships/slideLayout" Target="../slideLayouts/slideLayout459.xml"/><Relationship Id="rId14" Type="http://schemas.openxmlformats.org/officeDocument/2006/relationships/theme" Target="../theme/theme6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aaa"/>
          <p:cNvPicPr>
            <a:picLocks noChangeAspect="1" noChangeArrowheads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54432" y="75660"/>
            <a:ext cx="6749143" cy="9753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91459" name="Rectangle 3"/>
          <p:cNvSpPr>
            <a:spLocks noChangeArrowheads="1"/>
          </p:cNvSpPr>
          <p:nvPr/>
        </p:nvSpPr>
        <p:spPr bwMode="gray">
          <a:xfrm>
            <a:off x="3178453" y="9458845"/>
            <a:ext cx="545420" cy="2774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3588" tIns="53588" rIns="53588" bIns="53588" anchor="ctr"/>
          <a:lstStyle/>
          <a:p>
            <a:pPr algn="ctr" eaLnBrk="0" latinLnBrk="0" hangingPunct="0">
              <a:defRPr/>
            </a:pPr>
            <a:fld id="{E86FAB6E-FFD5-40E4-B889-E107155341E0}" type="slidenum">
              <a:rPr kumimoji="0" lang="ko-KR" altLang="en-GB" sz="1200" b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pPr algn="ctr" eaLnBrk="0" latinLnBrk="0" hangingPunct="0">
                <a:defRPr/>
              </a:pPr>
              <a:t>‹#›</a:t>
            </a:fld>
            <a:endParaRPr kumimoji="0" lang="en-GB" altLang="ko-KR" sz="1200" b="0" dirty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584659" r:id="rId1"/>
    <p:sldLayoutId id="2147581883" r:id="rId2"/>
    <p:sldLayoutId id="2147581885" r:id="rId3"/>
    <p:sldLayoutId id="2147581888" r:id="rId4"/>
    <p:sldLayoutId id="2147584941" r:id="rId5"/>
    <p:sldLayoutId id="2147585013" r:id="rId6"/>
    <p:sldLayoutId id="2147585388" r:id="rId7"/>
    <p:sldLayoutId id="2147585425" r:id="rId8"/>
    <p:sldLayoutId id="2147585431" r:id="rId9"/>
    <p:sldLayoutId id="2147585434" r:id="rId10"/>
    <p:sldLayoutId id="2147585438" r:id="rId11"/>
    <p:sldLayoutId id="2147585450" r:id="rId12"/>
    <p:sldLayoutId id="2147585557" r:id="rId13"/>
    <p:sldLayoutId id="2147586285" r:id="rId14"/>
  </p:sldLayoutIdLst>
  <p:transition/>
  <p:timing>
    <p:tnLst>
      <p:par>
        <p:cTn id="1" dur="indefinite" restart="never" nodeType="tmRoot"/>
      </p:par>
    </p:tnLst>
  </p:timing>
  <p:txStyles>
    <p:titleStyle>
      <a:lvl1pPr algn="l" defTabSz="93255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93255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2pPr>
      <a:lvl3pPr algn="l" defTabSz="93255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3pPr>
      <a:lvl4pPr algn="l" defTabSz="93255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4pPr>
      <a:lvl5pPr algn="l" defTabSz="93255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5pPr>
      <a:lvl6pPr marL="453671" algn="l" defTabSz="932552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6pPr>
      <a:lvl7pPr marL="907343" algn="l" defTabSz="932552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7pPr>
      <a:lvl8pPr marL="1361015" algn="l" defTabSz="932552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8pPr>
      <a:lvl9pPr marL="1814678" algn="l" defTabSz="932552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9pPr>
    </p:titleStyle>
    <p:bodyStyle>
      <a:lvl1pPr marL="252027" indent="-252027" algn="l" defTabSz="932552" rtl="0" eaLnBrk="0" fontAlgn="b" latinLnBrk="1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l"/>
        <a:defRPr kumimoji="1" sz="1400">
          <a:solidFill>
            <a:schemeClr val="tx1"/>
          </a:solidFill>
          <a:latin typeface="+mn-lt"/>
          <a:ea typeface="+mn-ea"/>
          <a:cs typeface="+mn-cs"/>
        </a:defRPr>
      </a:lvl1pPr>
      <a:lvl2pPr marL="630099" indent="-252027" algn="l" defTabSz="932552" rtl="0" eaLnBrk="0" fontAlgn="b" latinLnBrk="1" hangingPunct="0">
        <a:spcBef>
          <a:spcPct val="30000"/>
        </a:spcBef>
        <a:spcAft>
          <a:spcPct val="0"/>
        </a:spcAft>
        <a:buClr>
          <a:schemeClr val="tx1"/>
        </a:buClr>
        <a:buSzPct val="90000"/>
        <a:buFont typeface="[Normal Text]"/>
        <a:buChar char="–"/>
        <a:defRPr kumimoji="1" sz="1400">
          <a:solidFill>
            <a:schemeClr val="tx1"/>
          </a:solidFill>
          <a:latin typeface="+mn-lt"/>
          <a:ea typeface="+mn-ea"/>
        </a:defRPr>
      </a:lvl2pPr>
      <a:lvl3pPr marL="1008154" indent="-252027" algn="l" defTabSz="932552" rtl="0" eaLnBrk="0" fontAlgn="b" latinLnBrk="1" hangingPunct="0">
        <a:spcBef>
          <a:spcPct val="30000"/>
        </a:spcBef>
        <a:spcAft>
          <a:spcPct val="0"/>
        </a:spcAft>
        <a:buSzPct val="100000"/>
        <a:buChar char="•"/>
        <a:defRPr kumimoji="1" sz="1400">
          <a:solidFill>
            <a:schemeClr val="tx1"/>
          </a:solidFill>
          <a:latin typeface="+mn-lt"/>
          <a:ea typeface="+mn-ea"/>
        </a:defRPr>
      </a:lvl3pPr>
      <a:lvl4pPr marL="1386219" indent="-252027" algn="l" defTabSz="932552" rtl="0" eaLnBrk="0" fontAlgn="b" latinLnBrk="1" hangingPunct="0">
        <a:spcBef>
          <a:spcPct val="30000"/>
        </a:spcBef>
        <a:spcAft>
          <a:spcPct val="0"/>
        </a:spcAft>
        <a:buSzPct val="100000"/>
        <a:buFont typeface="[Normal Text]"/>
        <a:buChar char="­"/>
        <a:defRPr kumimoji="1" sz="1400">
          <a:solidFill>
            <a:schemeClr val="tx1"/>
          </a:solidFill>
          <a:latin typeface="+mn-lt"/>
          <a:ea typeface="+mn-ea"/>
        </a:defRPr>
      </a:lvl4pPr>
      <a:lvl5pPr marL="1901323" indent="-302450" algn="l" defTabSz="932552" rtl="0" eaLnBrk="0" fontAlgn="base" latinLnBrk="1" hangingPunct="0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5pPr>
      <a:lvl6pPr marL="2354984" indent="-302450" algn="l" defTabSz="932552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6pPr>
      <a:lvl7pPr marL="2808662" indent="-302450" algn="l" defTabSz="932552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7pPr>
      <a:lvl8pPr marL="3262335" indent="-302450" algn="l" defTabSz="932552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8pPr>
      <a:lvl9pPr marL="3716013" indent="-302450" algn="l" defTabSz="932552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3671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07343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61015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14678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68356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22022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75688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29364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Picture 27" descr="aa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432" y="0"/>
            <a:ext cx="6749143" cy="9904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2149" name="Rectangle 21"/>
          <p:cNvSpPr>
            <a:spLocks noChangeArrowheads="1"/>
          </p:cNvSpPr>
          <p:nvPr/>
        </p:nvSpPr>
        <p:spPr bwMode="gray">
          <a:xfrm>
            <a:off x="3178422" y="9540753"/>
            <a:ext cx="545420" cy="2774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3872" tIns="53872" rIns="53872" bIns="53872" anchor="ctr"/>
          <a:lstStyle/>
          <a:p>
            <a:pPr algn="ctr" eaLnBrk="0" latinLnBrk="0" hangingPunct="0">
              <a:defRPr/>
            </a:pPr>
            <a:fld id="{D18293CA-40A5-47FC-81E8-5DF00966A6B8}" type="slidenum">
              <a:rPr kumimoji="0" lang="ko-KR" altLang="en-GB" sz="1200" b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pPr algn="ctr" eaLnBrk="0" latinLnBrk="0" hangingPunct="0">
                <a:defRPr/>
              </a:pPr>
              <a:t>‹#›</a:t>
            </a:fld>
            <a:endParaRPr kumimoji="0" lang="en-GB" altLang="ko-KR" sz="1200" b="0" dirty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432151" name="Rectangle 23"/>
          <p:cNvSpPr>
            <a:spLocks noChangeArrowheads="1"/>
          </p:cNvSpPr>
          <p:nvPr/>
        </p:nvSpPr>
        <p:spPr bwMode="gray">
          <a:xfrm>
            <a:off x="6240033" y="9499485"/>
            <a:ext cx="545420" cy="2774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3872" tIns="53872" rIns="53872" bIns="53872" anchor="ctr"/>
          <a:lstStyle/>
          <a:p>
            <a:pPr algn="ctr" eaLnBrk="0" latinLnBrk="0" hangingPunct="0">
              <a:defRPr/>
            </a:pPr>
            <a:r>
              <a:rPr kumimoji="0" lang="ko-KR" altLang="en-US" sz="1200" b="0" dirty="0" err="1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t>한솔제지</a:t>
            </a:r>
            <a:endParaRPr kumimoji="0" lang="en-US" altLang="ko-KR" sz="1200" b="0" dirty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584088" r:id="rId1"/>
  </p:sldLayoutIdLst>
  <p:transition>
    <p:wipe dir="r"/>
  </p:transition>
  <p:timing>
    <p:tnLst>
      <p:par>
        <p:cTn id="1" dur="indefinite" restart="never" nodeType="tmRoot"/>
      </p:par>
    </p:tnLst>
  </p:timing>
  <p:txStyles>
    <p:titleStyle>
      <a:lvl1pPr algn="l" defTabSz="93754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93754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2pPr>
      <a:lvl3pPr algn="l" defTabSz="93754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3pPr>
      <a:lvl4pPr algn="l" defTabSz="93754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4pPr>
      <a:lvl5pPr algn="l" defTabSz="93754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5pPr>
      <a:lvl6pPr marL="456102" algn="l" defTabSz="93754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6pPr>
      <a:lvl7pPr marL="912201" algn="l" defTabSz="93754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7pPr>
      <a:lvl8pPr marL="1368303" algn="l" defTabSz="93754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8pPr>
      <a:lvl9pPr marL="1824400" algn="l" defTabSz="93754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9pPr>
    </p:titleStyle>
    <p:bodyStyle>
      <a:lvl1pPr marL="253383" indent="-253383" algn="l" defTabSz="937540" rtl="0" eaLnBrk="0" fontAlgn="b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l"/>
        <a:defRPr sz="1400">
          <a:solidFill>
            <a:schemeClr val="tx1"/>
          </a:solidFill>
          <a:latin typeface="+mn-lt"/>
          <a:ea typeface="+mn-ea"/>
          <a:cs typeface="+mn-cs"/>
        </a:defRPr>
      </a:lvl1pPr>
      <a:lvl2pPr marL="633473" indent="-253383" algn="l" defTabSz="937540" rtl="0" eaLnBrk="0" fontAlgn="b" hangingPunct="0">
        <a:spcBef>
          <a:spcPct val="30000"/>
        </a:spcBef>
        <a:spcAft>
          <a:spcPct val="0"/>
        </a:spcAft>
        <a:buClr>
          <a:schemeClr val="tx1"/>
        </a:buClr>
        <a:buSzPct val="90000"/>
        <a:buFont typeface="[Normal Text]"/>
        <a:buChar char="–"/>
        <a:defRPr sz="1400">
          <a:solidFill>
            <a:schemeClr val="tx1"/>
          </a:solidFill>
          <a:latin typeface="+mn-lt"/>
          <a:ea typeface="+mn-ea"/>
        </a:defRPr>
      </a:lvl2pPr>
      <a:lvl3pPr marL="1013557" indent="-253383" algn="l" defTabSz="937540" rtl="0" eaLnBrk="0" fontAlgn="b" hangingPunct="0">
        <a:spcBef>
          <a:spcPct val="30000"/>
        </a:spcBef>
        <a:spcAft>
          <a:spcPct val="0"/>
        </a:spcAft>
        <a:buSzPct val="100000"/>
        <a:buChar char="•"/>
        <a:defRPr sz="1400">
          <a:solidFill>
            <a:schemeClr val="tx1"/>
          </a:solidFill>
          <a:latin typeface="+mn-lt"/>
          <a:ea typeface="+mn-ea"/>
        </a:defRPr>
      </a:lvl3pPr>
      <a:lvl4pPr marL="1393641" indent="-253383" algn="l" defTabSz="937540" rtl="0" eaLnBrk="0" fontAlgn="b" hangingPunct="0">
        <a:spcBef>
          <a:spcPct val="30000"/>
        </a:spcBef>
        <a:spcAft>
          <a:spcPct val="0"/>
        </a:spcAft>
        <a:buSzPct val="100000"/>
        <a:buFont typeface="[Normal Text]"/>
        <a:buChar char="­"/>
        <a:defRPr sz="1400">
          <a:solidFill>
            <a:schemeClr val="tx1"/>
          </a:solidFill>
          <a:latin typeface="+mn-lt"/>
          <a:ea typeface="+mn-ea"/>
        </a:defRPr>
      </a:lvl4pPr>
      <a:lvl5pPr marL="1911505" indent="-304069" algn="l" defTabSz="937540" rtl="0" eaLnBrk="0" fontAlgn="base" hangingPunct="0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5pPr>
      <a:lvl6pPr marL="2367603" indent="-304069" algn="l" defTabSz="93754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6pPr>
      <a:lvl7pPr marL="2823706" indent="-304069" algn="l" defTabSz="93754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7pPr>
      <a:lvl8pPr marL="3279808" indent="-304069" algn="l" defTabSz="93754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8pPr>
      <a:lvl9pPr marL="3735912" indent="-304069" algn="l" defTabSz="93754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9pPr>
    </p:bodyStyle>
    <p:otherStyle>
      <a:defPPr>
        <a:defRPr lang="ko-KR"/>
      </a:defPPr>
      <a:lvl1pPr marL="0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6102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2201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68303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4400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0502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36603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2711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48804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aaa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4432" y="75660"/>
            <a:ext cx="6749143" cy="9753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91459" name="Rectangle 3"/>
          <p:cNvSpPr>
            <a:spLocks noChangeArrowheads="1"/>
          </p:cNvSpPr>
          <p:nvPr/>
        </p:nvSpPr>
        <p:spPr bwMode="gray">
          <a:xfrm>
            <a:off x="3178453" y="9458843"/>
            <a:ext cx="545420" cy="2774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3592" tIns="53592" rIns="53592" bIns="53592" anchor="ctr"/>
          <a:lstStyle/>
          <a:p>
            <a:pPr algn="ctr" eaLnBrk="0" latinLnBrk="0" hangingPunct="0">
              <a:defRPr/>
            </a:pPr>
            <a:fld id="{E86FAB6E-FFD5-40E4-B889-E107155341E0}" type="slidenum">
              <a:rPr kumimoji="0" lang="ko-KR" altLang="en-GB" sz="1200" b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pPr algn="ctr" eaLnBrk="0" latinLnBrk="0" hangingPunct="0">
                <a:defRPr/>
              </a:pPr>
              <a:t>‹#›</a:t>
            </a:fld>
            <a:endParaRPr kumimoji="0" lang="en-GB" altLang="ko-KR" sz="1200" b="0" dirty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584090" r:id="rId1"/>
    <p:sldLayoutId id="2147584097" r:id="rId2"/>
    <p:sldLayoutId id="2147584098" r:id="rId3"/>
    <p:sldLayoutId id="2147584099" r:id="rId4"/>
    <p:sldLayoutId id="2147584100" r:id="rId5"/>
  </p:sldLayoutIdLst>
  <p:transition/>
  <p:timing>
    <p:tnLst>
      <p:par>
        <p:cTn id="1" dur="indefinite" restart="never" nodeType="tmRoot"/>
      </p:par>
    </p:tnLst>
  </p:timing>
  <p:txStyles>
    <p:titleStyle>
      <a:lvl1pPr algn="l" defTabSz="93262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93262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2pPr>
      <a:lvl3pPr algn="l" defTabSz="93262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3pPr>
      <a:lvl4pPr algn="l" defTabSz="93262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4pPr>
      <a:lvl5pPr algn="l" defTabSz="93262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5pPr>
      <a:lvl6pPr marL="453705" algn="l" defTabSz="932622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6pPr>
      <a:lvl7pPr marL="907411" algn="l" defTabSz="932622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7pPr>
      <a:lvl8pPr marL="1361117" algn="l" defTabSz="932622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8pPr>
      <a:lvl9pPr marL="1814815" algn="l" defTabSz="932622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9pPr>
    </p:titleStyle>
    <p:bodyStyle>
      <a:lvl1pPr marL="252046" indent="-252046" algn="l" defTabSz="932622" rtl="0" eaLnBrk="0" fontAlgn="b" latinLnBrk="1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l"/>
        <a:defRPr kumimoji="1" sz="1400">
          <a:solidFill>
            <a:schemeClr val="tx1"/>
          </a:solidFill>
          <a:latin typeface="+mn-lt"/>
          <a:ea typeface="+mn-ea"/>
          <a:cs typeface="+mn-cs"/>
        </a:defRPr>
      </a:lvl1pPr>
      <a:lvl2pPr marL="630147" indent="-252046" algn="l" defTabSz="932622" rtl="0" eaLnBrk="0" fontAlgn="b" latinLnBrk="1" hangingPunct="0">
        <a:spcBef>
          <a:spcPct val="30000"/>
        </a:spcBef>
        <a:spcAft>
          <a:spcPct val="0"/>
        </a:spcAft>
        <a:buClr>
          <a:schemeClr val="tx1"/>
        </a:buClr>
        <a:buSzPct val="90000"/>
        <a:buFont typeface="[Normal Text]"/>
        <a:buChar char="–"/>
        <a:defRPr kumimoji="1" sz="1400">
          <a:solidFill>
            <a:schemeClr val="tx1"/>
          </a:solidFill>
          <a:latin typeface="+mn-lt"/>
          <a:ea typeface="+mn-ea"/>
        </a:defRPr>
      </a:lvl2pPr>
      <a:lvl3pPr marL="1008230" indent="-252046" algn="l" defTabSz="932622" rtl="0" eaLnBrk="0" fontAlgn="b" latinLnBrk="1" hangingPunct="0">
        <a:spcBef>
          <a:spcPct val="30000"/>
        </a:spcBef>
        <a:spcAft>
          <a:spcPct val="0"/>
        </a:spcAft>
        <a:buSzPct val="100000"/>
        <a:buChar char="•"/>
        <a:defRPr kumimoji="1" sz="1400">
          <a:solidFill>
            <a:schemeClr val="tx1"/>
          </a:solidFill>
          <a:latin typeface="+mn-lt"/>
          <a:ea typeface="+mn-ea"/>
        </a:defRPr>
      </a:lvl3pPr>
      <a:lvl4pPr marL="1386323" indent="-252046" algn="l" defTabSz="932622" rtl="0" eaLnBrk="0" fontAlgn="b" latinLnBrk="1" hangingPunct="0">
        <a:spcBef>
          <a:spcPct val="30000"/>
        </a:spcBef>
        <a:spcAft>
          <a:spcPct val="0"/>
        </a:spcAft>
        <a:buSzPct val="100000"/>
        <a:buFont typeface="[Normal Text]"/>
        <a:buChar char="­"/>
        <a:defRPr kumimoji="1" sz="1400">
          <a:solidFill>
            <a:schemeClr val="tx1"/>
          </a:solidFill>
          <a:latin typeface="+mn-lt"/>
          <a:ea typeface="+mn-ea"/>
        </a:defRPr>
      </a:lvl4pPr>
      <a:lvl5pPr marL="1901466" indent="-302473" algn="l" defTabSz="932622" rtl="0" eaLnBrk="0" fontAlgn="base" latinLnBrk="1" hangingPunct="0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5pPr>
      <a:lvl6pPr marL="2355161" indent="-302473" algn="l" defTabSz="932622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6pPr>
      <a:lvl7pPr marL="2808873" indent="-302473" algn="l" defTabSz="932622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7pPr>
      <a:lvl8pPr marL="3262580" indent="-302473" algn="l" defTabSz="932622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8pPr>
      <a:lvl9pPr marL="3716293" indent="-302473" algn="l" defTabSz="932622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0741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3705" algn="l" defTabSz="90741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07411" algn="l" defTabSz="90741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61117" algn="l" defTabSz="90741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14815" algn="l" defTabSz="90741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68527" algn="l" defTabSz="90741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22227" algn="l" defTabSz="90741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75927" algn="l" defTabSz="90741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29637" algn="l" defTabSz="90741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aa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4000" y="0"/>
            <a:ext cx="6750000" cy="9904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50531" name="Rectangle 3"/>
          <p:cNvSpPr>
            <a:spLocks noChangeArrowheads="1"/>
          </p:cNvSpPr>
          <p:nvPr/>
        </p:nvSpPr>
        <p:spPr bwMode="gray">
          <a:xfrm>
            <a:off x="3178440" y="9540619"/>
            <a:ext cx="545400" cy="2773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3742" tIns="53742" rIns="53742" bIns="53742" anchor="ctr"/>
          <a:lstStyle/>
          <a:p>
            <a:pPr algn="ctr" eaLnBrk="0" latinLnBrk="0" hangingPunct="0">
              <a:defRPr/>
            </a:pPr>
            <a:fld id="{C9732C91-B26B-4C86-96F0-4FD89F351AB8}" type="slidenum">
              <a:rPr kumimoji="0" lang="ko-KR" altLang="en-GB" sz="1200" b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pPr algn="ctr" eaLnBrk="0" latinLnBrk="0" hangingPunct="0">
                <a:defRPr/>
              </a:pPr>
              <a:t>‹#›</a:t>
            </a:fld>
            <a:endParaRPr kumimoji="0" lang="en-GB" altLang="ko-KR" sz="1200" b="0" dirty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350532" name="Rectangle 4"/>
          <p:cNvSpPr>
            <a:spLocks noChangeArrowheads="1"/>
          </p:cNvSpPr>
          <p:nvPr/>
        </p:nvSpPr>
        <p:spPr bwMode="gray">
          <a:xfrm>
            <a:off x="6240240" y="9498280"/>
            <a:ext cx="545400" cy="2773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3742" tIns="53742" rIns="53742" bIns="53742" anchor="ctr"/>
          <a:lstStyle/>
          <a:p>
            <a:pPr algn="ctr" eaLnBrk="0" latinLnBrk="0" hangingPunct="0">
              <a:defRPr/>
            </a:pPr>
            <a:r>
              <a:rPr kumimoji="0" lang="ko-KR" altLang="en-US" sz="1200" b="0" dirty="0" err="1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t>한솔제지</a:t>
            </a:r>
            <a:endParaRPr kumimoji="0" lang="en-US" altLang="ko-KR" sz="1200" b="0" dirty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584104" r:id="rId1"/>
    <p:sldLayoutId id="2147584105" r:id="rId2"/>
  </p:sldLayoutIdLst>
  <p:transition>
    <p:wipe dir="r"/>
  </p:transition>
  <p:timing>
    <p:tnLst>
      <p:par>
        <p:cTn id="1" dur="indefinite" restart="never" nodeType="tmRoot"/>
      </p:par>
    </p:tnLst>
  </p:timing>
  <p:txStyles>
    <p:titleStyle>
      <a:lvl1pPr algn="l" defTabSz="933532" rtl="0" eaLnBrk="0" fontAlgn="b" latinLnBrk="1" hangingPunct="0">
        <a:spcBef>
          <a:spcPct val="50000"/>
        </a:spcBef>
        <a:spcAft>
          <a:spcPct val="0"/>
        </a:spcAft>
        <a:defRPr kumimoji="1" sz="15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933532" rtl="0" eaLnBrk="0" fontAlgn="b" latinLnBrk="1" hangingPunct="0">
        <a:spcBef>
          <a:spcPct val="50000"/>
        </a:spcBef>
        <a:spcAft>
          <a:spcPct val="0"/>
        </a:spcAft>
        <a:defRPr kumimoji="1" sz="1500" b="1">
          <a:solidFill>
            <a:srgbClr val="000000"/>
          </a:solidFill>
          <a:latin typeface="굴림" pitchFamily="50" charset="-127"/>
          <a:ea typeface="굴림" pitchFamily="50" charset="-127"/>
        </a:defRPr>
      </a:lvl2pPr>
      <a:lvl3pPr algn="l" defTabSz="933532" rtl="0" eaLnBrk="0" fontAlgn="b" latinLnBrk="1" hangingPunct="0">
        <a:spcBef>
          <a:spcPct val="50000"/>
        </a:spcBef>
        <a:spcAft>
          <a:spcPct val="0"/>
        </a:spcAft>
        <a:defRPr kumimoji="1" sz="1500" b="1">
          <a:solidFill>
            <a:srgbClr val="000000"/>
          </a:solidFill>
          <a:latin typeface="굴림" pitchFamily="50" charset="-127"/>
          <a:ea typeface="굴림" pitchFamily="50" charset="-127"/>
        </a:defRPr>
      </a:lvl3pPr>
      <a:lvl4pPr algn="l" defTabSz="933532" rtl="0" eaLnBrk="0" fontAlgn="b" latinLnBrk="1" hangingPunct="0">
        <a:spcBef>
          <a:spcPct val="50000"/>
        </a:spcBef>
        <a:spcAft>
          <a:spcPct val="0"/>
        </a:spcAft>
        <a:defRPr kumimoji="1" sz="1500" b="1">
          <a:solidFill>
            <a:srgbClr val="000000"/>
          </a:solidFill>
          <a:latin typeface="굴림" pitchFamily="50" charset="-127"/>
          <a:ea typeface="굴림" pitchFamily="50" charset="-127"/>
        </a:defRPr>
      </a:lvl4pPr>
      <a:lvl5pPr algn="l" defTabSz="933532" rtl="0" eaLnBrk="0" fontAlgn="b" latinLnBrk="1" hangingPunct="0">
        <a:spcBef>
          <a:spcPct val="50000"/>
        </a:spcBef>
        <a:spcAft>
          <a:spcPct val="0"/>
        </a:spcAft>
        <a:defRPr kumimoji="1" sz="1500" b="1">
          <a:solidFill>
            <a:srgbClr val="000000"/>
          </a:solidFill>
          <a:latin typeface="굴림" pitchFamily="50" charset="-127"/>
          <a:ea typeface="굴림" pitchFamily="50" charset="-127"/>
        </a:defRPr>
      </a:lvl5pPr>
      <a:lvl6pPr marL="454993" algn="l" defTabSz="935263" rtl="0" fontAlgn="b" latinLnBrk="1">
        <a:spcBef>
          <a:spcPct val="50000"/>
        </a:spcBef>
        <a:spcAft>
          <a:spcPct val="0"/>
        </a:spcAft>
        <a:defRPr kumimoji="1" sz="1500" b="1">
          <a:solidFill>
            <a:srgbClr val="000000"/>
          </a:solidFill>
          <a:latin typeface="굴림" pitchFamily="50" charset="-127"/>
          <a:ea typeface="굴림" pitchFamily="50" charset="-127"/>
        </a:defRPr>
      </a:lvl6pPr>
      <a:lvl7pPr marL="909992" algn="l" defTabSz="935263" rtl="0" fontAlgn="b" latinLnBrk="1">
        <a:spcBef>
          <a:spcPct val="50000"/>
        </a:spcBef>
        <a:spcAft>
          <a:spcPct val="0"/>
        </a:spcAft>
        <a:defRPr kumimoji="1" sz="1500" b="1">
          <a:solidFill>
            <a:srgbClr val="000000"/>
          </a:solidFill>
          <a:latin typeface="굴림" pitchFamily="50" charset="-127"/>
          <a:ea typeface="굴림" pitchFamily="50" charset="-127"/>
        </a:defRPr>
      </a:lvl7pPr>
      <a:lvl8pPr marL="1364983" algn="l" defTabSz="935263" rtl="0" fontAlgn="b" latinLnBrk="1">
        <a:spcBef>
          <a:spcPct val="50000"/>
        </a:spcBef>
        <a:spcAft>
          <a:spcPct val="0"/>
        </a:spcAft>
        <a:defRPr kumimoji="1" sz="1500" b="1">
          <a:solidFill>
            <a:srgbClr val="000000"/>
          </a:solidFill>
          <a:latin typeface="굴림" pitchFamily="50" charset="-127"/>
          <a:ea typeface="굴림" pitchFamily="50" charset="-127"/>
        </a:defRPr>
      </a:lvl8pPr>
      <a:lvl9pPr marL="1819978" algn="l" defTabSz="935263" rtl="0" fontAlgn="b" latinLnBrk="1">
        <a:spcBef>
          <a:spcPct val="50000"/>
        </a:spcBef>
        <a:spcAft>
          <a:spcPct val="0"/>
        </a:spcAft>
        <a:defRPr kumimoji="1" sz="1500" b="1">
          <a:solidFill>
            <a:srgbClr val="000000"/>
          </a:solidFill>
          <a:latin typeface="굴림" pitchFamily="50" charset="-127"/>
          <a:ea typeface="굴림" pitchFamily="50" charset="-127"/>
        </a:defRPr>
      </a:lvl9pPr>
    </p:titleStyle>
    <p:bodyStyle>
      <a:lvl1pPr marL="250345" indent="-250345" algn="l" defTabSz="933532" rtl="0" eaLnBrk="0" fontAlgn="b" latinLnBrk="1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l"/>
        <a:defRPr kumimoji="1" sz="1400">
          <a:solidFill>
            <a:schemeClr val="tx1"/>
          </a:solidFill>
          <a:latin typeface="+mn-lt"/>
          <a:ea typeface="+mn-ea"/>
          <a:cs typeface="+mn-cs"/>
        </a:defRPr>
      </a:lvl1pPr>
      <a:lvl2pPr marL="630393" indent="-250345" algn="l" defTabSz="933532" rtl="0" eaLnBrk="0" fontAlgn="b" latinLnBrk="1" hangingPunct="0">
        <a:spcBef>
          <a:spcPct val="30000"/>
        </a:spcBef>
        <a:spcAft>
          <a:spcPct val="0"/>
        </a:spcAft>
        <a:buClr>
          <a:schemeClr val="tx1"/>
        </a:buClr>
        <a:buSzPct val="90000"/>
        <a:buFont typeface="[Normal Text]"/>
        <a:buChar char="–"/>
        <a:defRPr kumimoji="1" sz="1400">
          <a:solidFill>
            <a:schemeClr val="tx1"/>
          </a:solidFill>
          <a:latin typeface="+mn-lt"/>
          <a:ea typeface="+mn-ea"/>
        </a:defRPr>
      </a:lvl2pPr>
      <a:lvl3pPr marL="1008931" indent="-250345" algn="l" defTabSz="933532" rtl="0" eaLnBrk="0" fontAlgn="b" latinLnBrk="1" hangingPunct="0">
        <a:spcBef>
          <a:spcPct val="30000"/>
        </a:spcBef>
        <a:spcAft>
          <a:spcPct val="0"/>
        </a:spcAft>
        <a:buSzPct val="100000"/>
        <a:buChar char="•"/>
        <a:defRPr kumimoji="1" sz="1400">
          <a:solidFill>
            <a:schemeClr val="tx1"/>
          </a:solidFill>
          <a:latin typeface="+mn-lt"/>
          <a:ea typeface="+mn-ea"/>
        </a:defRPr>
      </a:lvl3pPr>
      <a:lvl4pPr marL="1387469" indent="-250345" algn="l" defTabSz="933532" rtl="0" eaLnBrk="0" fontAlgn="b" latinLnBrk="1" hangingPunct="0">
        <a:spcBef>
          <a:spcPct val="30000"/>
        </a:spcBef>
        <a:spcAft>
          <a:spcPct val="0"/>
        </a:spcAft>
        <a:buSzPct val="100000"/>
        <a:buFont typeface="[Normal Text]"/>
        <a:buChar char="­"/>
        <a:defRPr kumimoji="1" sz="1400">
          <a:solidFill>
            <a:schemeClr val="tx1"/>
          </a:solidFill>
          <a:latin typeface="+mn-lt"/>
          <a:ea typeface="+mn-ea"/>
        </a:defRPr>
      </a:lvl4pPr>
      <a:lvl5pPr marL="1906263" indent="-301624" algn="l" defTabSz="933532" rtl="0" eaLnBrk="0" fontAlgn="base" latinLnBrk="1" hangingPunct="0">
        <a:spcBef>
          <a:spcPct val="25000"/>
        </a:spcBef>
        <a:spcAft>
          <a:spcPct val="0"/>
        </a:spcAft>
        <a:buSzPct val="90000"/>
        <a:buChar char="¯"/>
        <a:defRPr kumimoji="1" sz="2000">
          <a:solidFill>
            <a:srgbClr val="000000"/>
          </a:solidFill>
          <a:latin typeface="+mn-lt"/>
          <a:ea typeface="+mn-ea"/>
        </a:defRPr>
      </a:lvl5pPr>
      <a:lvl6pPr marL="2361864" indent="-303332" algn="l" defTabSz="935263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2000">
          <a:solidFill>
            <a:srgbClr val="000000"/>
          </a:solidFill>
          <a:latin typeface="+mn-lt"/>
          <a:ea typeface="+mn-ea"/>
        </a:defRPr>
      </a:lvl6pPr>
      <a:lvl7pPr marL="2816858" indent="-303332" algn="l" defTabSz="935263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2000">
          <a:solidFill>
            <a:srgbClr val="000000"/>
          </a:solidFill>
          <a:latin typeface="+mn-lt"/>
          <a:ea typeface="+mn-ea"/>
        </a:defRPr>
      </a:lvl7pPr>
      <a:lvl8pPr marL="3271853" indent="-303332" algn="l" defTabSz="935263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2000">
          <a:solidFill>
            <a:srgbClr val="000000"/>
          </a:solidFill>
          <a:latin typeface="+mn-lt"/>
          <a:ea typeface="+mn-ea"/>
        </a:defRPr>
      </a:lvl8pPr>
      <a:lvl9pPr marL="3726855" indent="-303332" algn="l" defTabSz="935263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2000"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09992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4993" algn="l" defTabSz="909992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09992" algn="l" defTabSz="909992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64983" algn="l" defTabSz="909992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19978" algn="l" defTabSz="909992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74973" algn="l" defTabSz="909992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29966" algn="l" defTabSz="909992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84957" algn="l" defTabSz="909992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39958" algn="l" defTabSz="909992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2" name="Picture 2" descr="aaa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54432" y="75660"/>
            <a:ext cx="6749143" cy="9753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91459" name="Rectangle 3"/>
          <p:cNvSpPr>
            <a:spLocks noChangeArrowheads="1"/>
          </p:cNvSpPr>
          <p:nvPr/>
        </p:nvSpPr>
        <p:spPr bwMode="gray">
          <a:xfrm>
            <a:off x="3178453" y="9458843"/>
            <a:ext cx="545420" cy="2774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3592" tIns="53592" rIns="53592" bIns="53592" anchor="ctr"/>
          <a:lstStyle/>
          <a:p>
            <a:pPr algn="ctr" eaLnBrk="0" latinLnBrk="0" hangingPunct="0">
              <a:defRPr/>
            </a:pPr>
            <a:fld id="{5801D6C2-E293-4AC9-9BBB-AFC6FF5D70C0}" type="slidenum">
              <a:rPr kumimoji="0" lang="ko-KR" altLang="en-GB" sz="1200" b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pPr algn="ctr" eaLnBrk="0" latinLnBrk="0" hangingPunct="0">
                <a:defRPr/>
              </a:pPr>
              <a:t>‹#›</a:t>
            </a:fld>
            <a:endParaRPr kumimoji="0" lang="en-GB" altLang="ko-KR" sz="1200" b="0" dirty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584119" r:id="rId1"/>
    <p:sldLayoutId id="2147584120" r:id="rId2"/>
    <p:sldLayoutId id="2147584121" r:id="rId3"/>
    <p:sldLayoutId id="2147584122" r:id="rId4"/>
    <p:sldLayoutId id="2147584123" r:id="rId5"/>
    <p:sldLayoutId id="2147584124" r:id="rId6"/>
    <p:sldLayoutId id="2147584125" r:id="rId7"/>
    <p:sldLayoutId id="2147584126" r:id="rId8"/>
    <p:sldLayoutId id="2147584127" r:id="rId9"/>
    <p:sldLayoutId id="2147584128" r:id="rId10"/>
    <p:sldLayoutId id="2147584129" r:id="rId11"/>
  </p:sldLayoutIdLst>
  <p:transition/>
  <p:timing>
    <p:tnLst>
      <p:par>
        <p:cTn id="1" dur="indefinite" restart="never" nodeType="tmRoot"/>
      </p:par>
    </p:tnLst>
  </p:timing>
  <p:txStyles>
    <p:titleStyle>
      <a:lvl1pPr algn="l" defTabSz="93262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93262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2pPr>
      <a:lvl3pPr algn="l" defTabSz="93262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3pPr>
      <a:lvl4pPr algn="l" defTabSz="93262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4pPr>
      <a:lvl5pPr algn="l" defTabSz="93262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5pPr>
      <a:lvl6pPr marL="453705" algn="l" defTabSz="932622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6pPr>
      <a:lvl7pPr marL="907411" algn="l" defTabSz="932622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7pPr>
      <a:lvl8pPr marL="1361117" algn="l" defTabSz="932622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8pPr>
      <a:lvl9pPr marL="1814815" algn="l" defTabSz="932622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9pPr>
    </p:titleStyle>
    <p:bodyStyle>
      <a:lvl1pPr marL="252046" indent="-252046" algn="l" defTabSz="932622" rtl="0" eaLnBrk="0" fontAlgn="b" latinLnBrk="1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l"/>
        <a:defRPr kumimoji="1" sz="1400">
          <a:solidFill>
            <a:schemeClr val="tx1"/>
          </a:solidFill>
          <a:latin typeface="+mn-lt"/>
          <a:ea typeface="+mn-ea"/>
          <a:cs typeface="+mn-cs"/>
        </a:defRPr>
      </a:lvl1pPr>
      <a:lvl2pPr marL="630147" indent="-252046" algn="l" defTabSz="932622" rtl="0" eaLnBrk="0" fontAlgn="b" latinLnBrk="1" hangingPunct="0">
        <a:spcBef>
          <a:spcPct val="30000"/>
        </a:spcBef>
        <a:spcAft>
          <a:spcPct val="0"/>
        </a:spcAft>
        <a:buClr>
          <a:schemeClr val="tx1"/>
        </a:buClr>
        <a:buSzPct val="90000"/>
        <a:buFont typeface="[Normal Text]"/>
        <a:buChar char="–"/>
        <a:defRPr kumimoji="1" sz="1400">
          <a:solidFill>
            <a:schemeClr val="tx1"/>
          </a:solidFill>
          <a:latin typeface="+mn-lt"/>
          <a:ea typeface="+mn-ea"/>
        </a:defRPr>
      </a:lvl2pPr>
      <a:lvl3pPr marL="1008230" indent="-252046" algn="l" defTabSz="932622" rtl="0" eaLnBrk="0" fontAlgn="b" latinLnBrk="1" hangingPunct="0">
        <a:spcBef>
          <a:spcPct val="30000"/>
        </a:spcBef>
        <a:spcAft>
          <a:spcPct val="0"/>
        </a:spcAft>
        <a:buSzPct val="100000"/>
        <a:buChar char="•"/>
        <a:defRPr kumimoji="1" sz="1400">
          <a:solidFill>
            <a:schemeClr val="tx1"/>
          </a:solidFill>
          <a:latin typeface="+mn-lt"/>
          <a:ea typeface="+mn-ea"/>
        </a:defRPr>
      </a:lvl3pPr>
      <a:lvl4pPr marL="1386323" indent="-252046" algn="l" defTabSz="932622" rtl="0" eaLnBrk="0" fontAlgn="b" latinLnBrk="1" hangingPunct="0">
        <a:spcBef>
          <a:spcPct val="30000"/>
        </a:spcBef>
        <a:spcAft>
          <a:spcPct val="0"/>
        </a:spcAft>
        <a:buSzPct val="100000"/>
        <a:buFont typeface="[Normal Text]"/>
        <a:buChar char="­"/>
        <a:defRPr kumimoji="1" sz="1400">
          <a:solidFill>
            <a:schemeClr val="tx1"/>
          </a:solidFill>
          <a:latin typeface="+mn-lt"/>
          <a:ea typeface="+mn-ea"/>
        </a:defRPr>
      </a:lvl4pPr>
      <a:lvl5pPr marL="1901466" indent="-302473" algn="l" defTabSz="932622" rtl="0" eaLnBrk="0" fontAlgn="base" latinLnBrk="1" hangingPunct="0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5pPr>
      <a:lvl6pPr marL="2355161" indent="-302473" algn="l" defTabSz="932622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6pPr>
      <a:lvl7pPr marL="2808873" indent="-302473" algn="l" defTabSz="932622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7pPr>
      <a:lvl8pPr marL="3262580" indent="-302473" algn="l" defTabSz="932622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8pPr>
      <a:lvl9pPr marL="3716293" indent="-302473" algn="l" defTabSz="932622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0741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3705" algn="l" defTabSz="90741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07411" algn="l" defTabSz="90741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61117" algn="l" defTabSz="90741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14815" algn="l" defTabSz="90741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68527" algn="l" defTabSz="90741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22227" algn="l" defTabSz="90741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75927" algn="l" defTabSz="90741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29637" algn="l" defTabSz="90741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7" descr="aaa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54432" y="75660"/>
            <a:ext cx="6749143" cy="9753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2149" name="Rectangle 21"/>
          <p:cNvSpPr>
            <a:spLocks noChangeArrowheads="1"/>
          </p:cNvSpPr>
          <p:nvPr/>
        </p:nvSpPr>
        <p:spPr bwMode="gray">
          <a:xfrm>
            <a:off x="3178422" y="9540866"/>
            <a:ext cx="545420" cy="2774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3872" tIns="53872" rIns="53872" bIns="53872" anchor="ctr"/>
          <a:lstStyle/>
          <a:p>
            <a:pPr algn="ctr" eaLnBrk="0" latinLnBrk="0" hangingPunct="0">
              <a:defRPr/>
            </a:pPr>
            <a:fld id="{DB1EDD6B-7568-42AE-9BEB-E6789BEC9B2B}" type="slidenum">
              <a:rPr kumimoji="0" lang="ko-KR" altLang="en-GB" sz="1200" b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pPr algn="ctr" eaLnBrk="0" latinLnBrk="0" hangingPunct="0">
                <a:defRPr/>
              </a:pPr>
              <a:t>‹#›</a:t>
            </a:fld>
            <a:endParaRPr kumimoji="0" lang="en-GB" altLang="ko-KR" sz="1200" b="0" dirty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584132" r:id="rId1"/>
    <p:sldLayoutId id="2147584133" r:id="rId2"/>
    <p:sldLayoutId id="2147584134" r:id="rId3"/>
    <p:sldLayoutId id="2147584135" r:id="rId4"/>
    <p:sldLayoutId id="2147584136" r:id="rId5"/>
    <p:sldLayoutId id="2147584137" r:id="rId6"/>
    <p:sldLayoutId id="2147584138" r:id="rId7"/>
    <p:sldLayoutId id="2147584139" r:id="rId8"/>
    <p:sldLayoutId id="2147584140" r:id="rId9"/>
    <p:sldLayoutId id="2147584141" r:id="rId10"/>
    <p:sldLayoutId id="2147584142" r:id="rId11"/>
    <p:sldLayoutId id="2147584143" r:id="rId12"/>
    <p:sldLayoutId id="2147584144" r:id="rId13"/>
  </p:sldLayoutIdLst>
  <p:transition/>
  <p:timing>
    <p:tnLst>
      <p:par>
        <p:cTn id="1" dur="indefinite" restart="never" nodeType="tmRoot"/>
      </p:par>
    </p:tnLst>
  </p:timing>
  <p:txStyles>
    <p:titleStyle>
      <a:lvl1pPr algn="l" defTabSz="93754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93754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2pPr>
      <a:lvl3pPr algn="l" defTabSz="93754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3pPr>
      <a:lvl4pPr algn="l" defTabSz="93754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4pPr>
      <a:lvl5pPr algn="l" defTabSz="93754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5pPr>
      <a:lvl6pPr marL="456102" algn="l" defTabSz="93754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6pPr>
      <a:lvl7pPr marL="912201" algn="l" defTabSz="93754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7pPr>
      <a:lvl8pPr marL="1368303" algn="l" defTabSz="93754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8pPr>
      <a:lvl9pPr marL="1824400" algn="l" defTabSz="93754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9pPr>
    </p:titleStyle>
    <p:bodyStyle>
      <a:lvl1pPr marL="253383" indent="-253383" algn="l" defTabSz="937540" rtl="0" eaLnBrk="0" fontAlgn="b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l"/>
        <a:defRPr sz="1400">
          <a:solidFill>
            <a:schemeClr val="tx1"/>
          </a:solidFill>
          <a:latin typeface="+mn-lt"/>
          <a:ea typeface="+mn-ea"/>
          <a:cs typeface="+mn-cs"/>
        </a:defRPr>
      </a:lvl1pPr>
      <a:lvl2pPr marL="633473" indent="-253383" algn="l" defTabSz="937540" rtl="0" eaLnBrk="0" fontAlgn="b" hangingPunct="0">
        <a:spcBef>
          <a:spcPct val="30000"/>
        </a:spcBef>
        <a:spcAft>
          <a:spcPct val="0"/>
        </a:spcAft>
        <a:buClr>
          <a:schemeClr val="tx1"/>
        </a:buClr>
        <a:buSzPct val="90000"/>
        <a:buFont typeface="[Normal Text]"/>
        <a:buChar char="–"/>
        <a:defRPr sz="1400">
          <a:solidFill>
            <a:schemeClr val="tx1"/>
          </a:solidFill>
          <a:latin typeface="+mn-lt"/>
          <a:ea typeface="+mn-ea"/>
        </a:defRPr>
      </a:lvl2pPr>
      <a:lvl3pPr marL="1013557" indent="-253383" algn="l" defTabSz="937540" rtl="0" eaLnBrk="0" fontAlgn="b" hangingPunct="0">
        <a:spcBef>
          <a:spcPct val="30000"/>
        </a:spcBef>
        <a:spcAft>
          <a:spcPct val="0"/>
        </a:spcAft>
        <a:buSzPct val="100000"/>
        <a:buChar char="•"/>
        <a:defRPr sz="1400">
          <a:solidFill>
            <a:schemeClr val="tx1"/>
          </a:solidFill>
          <a:latin typeface="+mn-lt"/>
          <a:ea typeface="+mn-ea"/>
        </a:defRPr>
      </a:lvl3pPr>
      <a:lvl4pPr marL="1393641" indent="-253383" algn="l" defTabSz="937540" rtl="0" eaLnBrk="0" fontAlgn="b" hangingPunct="0">
        <a:spcBef>
          <a:spcPct val="30000"/>
        </a:spcBef>
        <a:spcAft>
          <a:spcPct val="0"/>
        </a:spcAft>
        <a:buSzPct val="100000"/>
        <a:buFont typeface="[Normal Text]"/>
        <a:buChar char="­"/>
        <a:defRPr sz="1400">
          <a:solidFill>
            <a:schemeClr val="tx1"/>
          </a:solidFill>
          <a:latin typeface="+mn-lt"/>
          <a:ea typeface="+mn-ea"/>
        </a:defRPr>
      </a:lvl4pPr>
      <a:lvl5pPr marL="1911505" indent="-304069" algn="l" defTabSz="937540" rtl="0" eaLnBrk="0" fontAlgn="base" hangingPunct="0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5pPr>
      <a:lvl6pPr marL="2367603" indent="-304069" algn="l" defTabSz="93754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6pPr>
      <a:lvl7pPr marL="2823706" indent="-304069" algn="l" defTabSz="93754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7pPr>
      <a:lvl8pPr marL="3279808" indent="-304069" algn="l" defTabSz="93754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8pPr>
      <a:lvl9pPr marL="3735912" indent="-304069" algn="l" defTabSz="93754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9pPr>
    </p:bodyStyle>
    <p:otherStyle>
      <a:defPPr>
        <a:defRPr lang="ko-KR"/>
      </a:defPPr>
      <a:lvl1pPr marL="0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6102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2201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68303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4400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0502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36603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2711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48804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aaa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54432" y="75660"/>
            <a:ext cx="6749143" cy="9753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91459" name="Rectangle 3"/>
          <p:cNvSpPr>
            <a:spLocks noChangeArrowheads="1"/>
          </p:cNvSpPr>
          <p:nvPr/>
        </p:nvSpPr>
        <p:spPr bwMode="gray">
          <a:xfrm>
            <a:off x="3178422" y="9458329"/>
            <a:ext cx="545420" cy="2774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3872" tIns="53872" rIns="53872" bIns="53872" anchor="ctr"/>
          <a:lstStyle/>
          <a:p>
            <a:pPr algn="ctr" eaLnBrk="0" latinLnBrk="0" hangingPunct="0">
              <a:defRPr/>
            </a:pPr>
            <a:fld id="{E86FAB6E-FFD5-40E4-B889-E107155341E0}" type="slidenum">
              <a:rPr kumimoji="0" lang="ko-KR" altLang="en-GB" sz="1200" b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pPr algn="ctr" eaLnBrk="0" latinLnBrk="0" hangingPunct="0">
                <a:defRPr/>
              </a:pPr>
              <a:t>‹#›</a:t>
            </a:fld>
            <a:endParaRPr kumimoji="0" lang="en-GB" altLang="ko-KR" sz="1200" b="0" dirty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584146" r:id="rId1"/>
    <p:sldLayoutId id="2147584147" r:id="rId2"/>
    <p:sldLayoutId id="2147584148" r:id="rId3"/>
    <p:sldLayoutId id="2147584149" r:id="rId4"/>
    <p:sldLayoutId id="2147584150" r:id="rId5"/>
    <p:sldLayoutId id="2147584151" r:id="rId6"/>
    <p:sldLayoutId id="2147584152" r:id="rId7"/>
    <p:sldLayoutId id="2147584153" r:id="rId8"/>
    <p:sldLayoutId id="2147584154" r:id="rId9"/>
    <p:sldLayoutId id="2147584155" r:id="rId10"/>
    <p:sldLayoutId id="2147584156" r:id="rId11"/>
    <p:sldLayoutId id="2147584158" r:id="rId12"/>
  </p:sldLayoutIdLst>
  <p:transition/>
  <p:timing>
    <p:tnLst>
      <p:par>
        <p:cTn id="1" dur="indefinite" restart="never" nodeType="tmRoot"/>
      </p:par>
    </p:tnLst>
  </p:timing>
  <p:txStyles>
    <p:titleStyle>
      <a:lvl1pPr algn="l" defTabSz="937540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937540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2pPr>
      <a:lvl3pPr algn="l" defTabSz="937540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3pPr>
      <a:lvl4pPr algn="l" defTabSz="937540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4pPr>
      <a:lvl5pPr algn="l" defTabSz="937540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5pPr>
      <a:lvl6pPr marL="456102" algn="l" defTabSz="937540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6pPr>
      <a:lvl7pPr marL="912201" algn="l" defTabSz="937540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7pPr>
      <a:lvl8pPr marL="1368303" algn="l" defTabSz="937540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8pPr>
      <a:lvl9pPr marL="1824400" algn="l" defTabSz="937540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9pPr>
    </p:titleStyle>
    <p:bodyStyle>
      <a:lvl1pPr marL="253383" indent="-253383" algn="l" defTabSz="937540" rtl="0" eaLnBrk="0" fontAlgn="b" latinLnBrk="1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l"/>
        <a:defRPr kumimoji="1" sz="1400">
          <a:solidFill>
            <a:schemeClr val="tx1"/>
          </a:solidFill>
          <a:latin typeface="+mn-lt"/>
          <a:ea typeface="+mn-ea"/>
          <a:cs typeface="+mn-cs"/>
        </a:defRPr>
      </a:lvl1pPr>
      <a:lvl2pPr marL="633473" indent="-253383" algn="l" defTabSz="937540" rtl="0" eaLnBrk="0" fontAlgn="b" latinLnBrk="1" hangingPunct="0">
        <a:spcBef>
          <a:spcPct val="30000"/>
        </a:spcBef>
        <a:spcAft>
          <a:spcPct val="0"/>
        </a:spcAft>
        <a:buClr>
          <a:schemeClr val="tx1"/>
        </a:buClr>
        <a:buSzPct val="90000"/>
        <a:buFont typeface="[Normal Text]"/>
        <a:buChar char="–"/>
        <a:defRPr kumimoji="1" sz="1400">
          <a:solidFill>
            <a:schemeClr val="tx1"/>
          </a:solidFill>
          <a:latin typeface="+mn-lt"/>
          <a:ea typeface="+mn-ea"/>
        </a:defRPr>
      </a:lvl2pPr>
      <a:lvl3pPr marL="1013557" indent="-253383" algn="l" defTabSz="937540" rtl="0" eaLnBrk="0" fontAlgn="b" latinLnBrk="1" hangingPunct="0">
        <a:spcBef>
          <a:spcPct val="30000"/>
        </a:spcBef>
        <a:spcAft>
          <a:spcPct val="0"/>
        </a:spcAft>
        <a:buSzPct val="100000"/>
        <a:buChar char="•"/>
        <a:defRPr kumimoji="1" sz="1400">
          <a:solidFill>
            <a:schemeClr val="tx1"/>
          </a:solidFill>
          <a:latin typeface="+mn-lt"/>
          <a:ea typeface="+mn-ea"/>
        </a:defRPr>
      </a:lvl3pPr>
      <a:lvl4pPr marL="1393641" indent="-253383" algn="l" defTabSz="937540" rtl="0" eaLnBrk="0" fontAlgn="b" latinLnBrk="1" hangingPunct="0">
        <a:spcBef>
          <a:spcPct val="30000"/>
        </a:spcBef>
        <a:spcAft>
          <a:spcPct val="0"/>
        </a:spcAft>
        <a:buSzPct val="100000"/>
        <a:buFont typeface="[Normal Text]"/>
        <a:buChar char="­"/>
        <a:defRPr kumimoji="1" sz="1400">
          <a:solidFill>
            <a:schemeClr val="tx1"/>
          </a:solidFill>
          <a:latin typeface="+mn-lt"/>
          <a:ea typeface="+mn-ea"/>
        </a:defRPr>
      </a:lvl4pPr>
      <a:lvl5pPr marL="1911505" indent="-304069" algn="l" defTabSz="937540" rtl="0" eaLnBrk="0" fontAlgn="base" latinLnBrk="1" hangingPunct="0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5pPr>
      <a:lvl6pPr marL="2367603" indent="-304069" algn="l" defTabSz="937540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6pPr>
      <a:lvl7pPr marL="2823706" indent="-304069" algn="l" defTabSz="937540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7pPr>
      <a:lvl8pPr marL="3279808" indent="-304069" algn="l" defTabSz="937540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8pPr>
      <a:lvl9pPr marL="3735912" indent="-304069" algn="l" defTabSz="937540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6102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2201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68303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4400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0502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36603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2711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48804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7" descr="aaa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54432" y="75660"/>
            <a:ext cx="6749143" cy="9753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7" name="Rectangle 21"/>
          <p:cNvSpPr>
            <a:spLocks noChangeArrowheads="1"/>
          </p:cNvSpPr>
          <p:nvPr/>
        </p:nvSpPr>
        <p:spPr bwMode="gray">
          <a:xfrm>
            <a:off x="3178453" y="9541133"/>
            <a:ext cx="545420" cy="277415"/>
          </a:xfrm>
          <a:prstGeom prst="rect">
            <a:avLst/>
          </a:prstGeom>
          <a:noFill/>
          <a:ln>
            <a:noFill/>
          </a:ln>
          <a:extLst/>
        </p:spPr>
        <p:txBody>
          <a:bodyPr wrap="none" lIns="53628" tIns="53628" rIns="53628" bIns="53628" anchor="ctr"/>
          <a:lstStyle>
            <a:lvl1pPr eaLnBrk="0" hangingPunct="0">
              <a:defRPr kumimoji="1" sz="1400">
                <a:solidFill>
                  <a:srgbClr val="333300"/>
                </a:solidFill>
                <a:latin typeface="HY견고딕" pitchFamily="18" charset="-127"/>
                <a:ea typeface="HY견고딕" pitchFamily="18" charset="-127"/>
              </a:defRPr>
            </a:lvl1pPr>
            <a:lvl2pPr marL="742950" indent="-285750" eaLnBrk="0" hangingPunct="0">
              <a:defRPr kumimoji="1" sz="1400">
                <a:solidFill>
                  <a:srgbClr val="333300"/>
                </a:solidFill>
                <a:latin typeface="HY견고딕" pitchFamily="18" charset="-127"/>
                <a:ea typeface="HY견고딕" pitchFamily="18" charset="-127"/>
              </a:defRPr>
            </a:lvl2pPr>
            <a:lvl3pPr marL="1143000" indent="-228600" eaLnBrk="0" hangingPunct="0">
              <a:defRPr kumimoji="1" sz="1400">
                <a:solidFill>
                  <a:srgbClr val="333300"/>
                </a:solidFill>
                <a:latin typeface="HY견고딕" pitchFamily="18" charset="-127"/>
                <a:ea typeface="HY견고딕" pitchFamily="18" charset="-127"/>
              </a:defRPr>
            </a:lvl3pPr>
            <a:lvl4pPr marL="1600200" indent="-228600" eaLnBrk="0" hangingPunct="0">
              <a:defRPr kumimoji="1" sz="1400">
                <a:solidFill>
                  <a:srgbClr val="333300"/>
                </a:solidFill>
                <a:latin typeface="HY견고딕" pitchFamily="18" charset="-127"/>
                <a:ea typeface="HY견고딕" pitchFamily="18" charset="-127"/>
              </a:defRPr>
            </a:lvl4pPr>
            <a:lvl5pPr marL="2057400" indent="-228600" eaLnBrk="0" hangingPunct="0">
              <a:defRPr kumimoji="1" sz="1400">
                <a:solidFill>
                  <a:srgbClr val="333300"/>
                </a:solidFill>
                <a:latin typeface="HY견고딕" pitchFamily="18" charset="-127"/>
                <a:ea typeface="HY견고딕" pitchFamily="18" charset="-127"/>
              </a:defRPr>
            </a:lvl5pPr>
            <a:lvl6pPr marL="2514600" indent="-228600" algn="ctr" eaLnBrk="0" fontAlgn="base" hangingPunct="0">
              <a:lnSpc>
                <a:spcPct val="80000"/>
              </a:lnSpc>
              <a:spcBef>
                <a:spcPct val="50000"/>
              </a:spcBef>
              <a:spcAft>
                <a:spcPct val="0"/>
              </a:spcAft>
              <a:buFont typeface="Wingdings" pitchFamily="2" charset="2"/>
              <a:defRPr kumimoji="1" sz="1400">
                <a:solidFill>
                  <a:srgbClr val="333300"/>
                </a:solidFill>
                <a:latin typeface="HY견고딕" pitchFamily="18" charset="-127"/>
                <a:ea typeface="HY견고딕" pitchFamily="18" charset="-127"/>
              </a:defRPr>
            </a:lvl6pPr>
            <a:lvl7pPr marL="2971800" indent="-228600" algn="ctr" eaLnBrk="0" fontAlgn="base" hangingPunct="0">
              <a:lnSpc>
                <a:spcPct val="80000"/>
              </a:lnSpc>
              <a:spcBef>
                <a:spcPct val="50000"/>
              </a:spcBef>
              <a:spcAft>
                <a:spcPct val="0"/>
              </a:spcAft>
              <a:buFont typeface="Wingdings" pitchFamily="2" charset="2"/>
              <a:defRPr kumimoji="1" sz="1400">
                <a:solidFill>
                  <a:srgbClr val="333300"/>
                </a:solidFill>
                <a:latin typeface="HY견고딕" pitchFamily="18" charset="-127"/>
                <a:ea typeface="HY견고딕" pitchFamily="18" charset="-127"/>
              </a:defRPr>
            </a:lvl7pPr>
            <a:lvl8pPr marL="3429000" indent="-228600" algn="ctr" eaLnBrk="0" fontAlgn="base" hangingPunct="0">
              <a:lnSpc>
                <a:spcPct val="80000"/>
              </a:lnSpc>
              <a:spcBef>
                <a:spcPct val="50000"/>
              </a:spcBef>
              <a:spcAft>
                <a:spcPct val="0"/>
              </a:spcAft>
              <a:buFont typeface="Wingdings" pitchFamily="2" charset="2"/>
              <a:defRPr kumimoji="1" sz="1400">
                <a:solidFill>
                  <a:srgbClr val="333300"/>
                </a:solidFill>
                <a:latin typeface="HY견고딕" pitchFamily="18" charset="-127"/>
                <a:ea typeface="HY견고딕" pitchFamily="18" charset="-127"/>
              </a:defRPr>
            </a:lvl8pPr>
            <a:lvl9pPr marL="3886200" indent="-228600" algn="ctr" eaLnBrk="0" fontAlgn="base" hangingPunct="0">
              <a:lnSpc>
                <a:spcPct val="80000"/>
              </a:lnSpc>
              <a:spcBef>
                <a:spcPct val="50000"/>
              </a:spcBef>
              <a:spcAft>
                <a:spcPct val="0"/>
              </a:spcAft>
              <a:buFont typeface="Wingdings" pitchFamily="2" charset="2"/>
              <a:defRPr kumimoji="1" sz="1400">
                <a:solidFill>
                  <a:srgbClr val="333300"/>
                </a:solidFill>
                <a:latin typeface="HY견고딕" pitchFamily="18" charset="-127"/>
                <a:ea typeface="HY견고딕" pitchFamily="18" charset="-127"/>
              </a:defRPr>
            </a:lvl9pPr>
          </a:lstStyle>
          <a:p>
            <a:pPr algn="ctr" latinLnBrk="0">
              <a:defRPr/>
            </a:pPr>
            <a:fld id="{9547C4E9-A869-4E1D-88C6-DA8AE3F0EAB9}" type="slidenum">
              <a:rPr kumimoji="0" lang="ko-KR" altLang="en-GB" sz="1200" b="0" smtClean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pPr algn="ctr" latinLnBrk="0">
                <a:defRPr/>
              </a:pPr>
              <a:t>‹#›</a:t>
            </a:fld>
            <a:endParaRPr kumimoji="0" lang="en-GB" altLang="ko-KR" sz="1200" b="0" dirty="0" smtClean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584160" r:id="rId1"/>
    <p:sldLayoutId id="2147584161" r:id="rId2"/>
    <p:sldLayoutId id="2147584162" r:id="rId3"/>
    <p:sldLayoutId id="2147584163" r:id="rId4"/>
    <p:sldLayoutId id="2147584164" r:id="rId5"/>
    <p:sldLayoutId id="2147584165" r:id="rId6"/>
    <p:sldLayoutId id="2147584166" r:id="rId7"/>
    <p:sldLayoutId id="2147584167" r:id="rId8"/>
    <p:sldLayoutId id="2147584168" r:id="rId9"/>
    <p:sldLayoutId id="2147584169" r:id="rId10"/>
    <p:sldLayoutId id="2147584170" r:id="rId11"/>
  </p:sldLayoutIdLst>
  <p:transition/>
  <p:timing>
    <p:tnLst>
      <p:par>
        <p:cTn id="1" dur="indefinite" restart="never" nodeType="tmRoot"/>
      </p:par>
    </p:tnLst>
  </p:timing>
  <p:txStyles>
    <p:titleStyle>
      <a:lvl1pPr algn="l" defTabSz="933252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933252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Calibri" pitchFamily="34" charset="0"/>
          <a:ea typeface="굴림" pitchFamily="50" charset="-127"/>
        </a:defRPr>
      </a:lvl2pPr>
      <a:lvl3pPr algn="l" defTabSz="933252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Calibri" pitchFamily="34" charset="0"/>
          <a:ea typeface="굴림" pitchFamily="50" charset="-127"/>
        </a:defRPr>
      </a:lvl3pPr>
      <a:lvl4pPr algn="l" defTabSz="933252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Calibri" pitchFamily="34" charset="0"/>
          <a:ea typeface="굴림" pitchFamily="50" charset="-127"/>
        </a:defRPr>
      </a:lvl4pPr>
      <a:lvl5pPr algn="l" defTabSz="933252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Calibri" pitchFamily="34" charset="0"/>
          <a:ea typeface="굴림" pitchFamily="50" charset="-127"/>
        </a:defRPr>
      </a:lvl5pPr>
      <a:lvl6pPr marL="454012" algn="l" defTabSz="933252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6pPr>
      <a:lvl7pPr marL="908026" algn="l" defTabSz="933252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7pPr>
      <a:lvl8pPr marL="1362038" algn="l" defTabSz="933252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8pPr>
      <a:lvl9pPr marL="1816044" algn="l" defTabSz="933252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9pPr>
    </p:titleStyle>
    <p:bodyStyle>
      <a:lvl1pPr marL="252217" indent="-252217" algn="l" defTabSz="933252" rtl="0" eaLnBrk="0" fontAlgn="b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l"/>
        <a:defRPr sz="1400">
          <a:solidFill>
            <a:schemeClr val="tx1"/>
          </a:solidFill>
          <a:latin typeface="+mn-lt"/>
          <a:ea typeface="+mn-ea"/>
          <a:cs typeface="+mn-cs"/>
        </a:defRPr>
      </a:lvl1pPr>
      <a:lvl2pPr marL="630573" indent="-252217" algn="l" defTabSz="933252" rtl="0" eaLnBrk="0" fontAlgn="b" hangingPunct="0">
        <a:spcBef>
          <a:spcPct val="30000"/>
        </a:spcBef>
        <a:spcAft>
          <a:spcPct val="0"/>
        </a:spcAft>
        <a:buClr>
          <a:schemeClr val="tx1"/>
        </a:buClr>
        <a:buSzPct val="90000"/>
        <a:buFont typeface="[Normal Text]"/>
        <a:buChar char="–"/>
        <a:defRPr sz="1400">
          <a:solidFill>
            <a:schemeClr val="tx1"/>
          </a:solidFill>
          <a:latin typeface="+mn-lt"/>
          <a:ea typeface="+mn-ea"/>
        </a:defRPr>
      </a:lvl2pPr>
      <a:lvl3pPr marL="1008914" indent="-252217" algn="l" defTabSz="933252" rtl="0" eaLnBrk="0" fontAlgn="b" hangingPunct="0">
        <a:spcBef>
          <a:spcPct val="30000"/>
        </a:spcBef>
        <a:spcAft>
          <a:spcPct val="0"/>
        </a:spcAft>
        <a:buSzPct val="100000"/>
        <a:buChar char="•"/>
        <a:defRPr sz="1400">
          <a:solidFill>
            <a:schemeClr val="tx1"/>
          </a:solidFill>
          <a:latin typeface="+mn-lt"/>
          <a:ea typeface="+mn-ea"/>
        </a:defRPr>
      </a:lvl3pPr>
      <a:lvl4pPr marL="1387261" indent="-252217" algn="l" defTabSz="933252" rtl="0" eaLnBrk="0" fontAlgn="b" hangingPunct="0">
        <a:spcBef>
          <a:spcPct val="30000"/>
        </a:spcBef>
        <a:spcAft>
          <a:spcPct val="0"/>
        </a:spcAft>
        <a:buSzPct val="100000"/>
        <a:buFont typeface="[Normal Text]"/>
        <a:buChar char="­"/>
        <a:defRPr sz="1400">
          <a:solidFill>
            <a:schemeClr val="tx1"/>
          </a:solidFill>
          <a:latin typeface="+mn-lt"/>
          <a:ea typeface="+mn-ea"/>
        </a:defRPr>
      </a:lvl4pPr>
      <a:lvl5pPr marL="1902754" indent="-302677" algn="l" defTabSz="933252" rtl="0" eaLnBrk="0" fontAlgn="base" hangingPunct="0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5pPr>
      <a:lvl6pPr marL="2356758" indent="-302677" algn="l" defTabSz="933252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6pPr>
      <a:lvl7pPr marL="2810776" indent="-302677" algn="l" defTabSz="933252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7pPr>
      <a:lvl8pPr marL="3264790" indent="-302677" algn="l" defTabSz="933252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8pPr>
      <a:lvl9pPr marL="3718813" indent="-302677" algn="l" defTabSz="933252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9pPr>
    </p:bodyStyle>
    <p:otherStyle>
      <a:defPPr>
        <a:defRPr lang="ko-KR"/>
      </a:defPPr>
      <a:lvl1pPr marL="0" algn="l" defTabSz="908026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4012" algn="l" defTabSz="908026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08026" algn="l" defTabSz="908026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62038" algn="l" defTabSz="908026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16044" algn="l" defTabSz="908026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70062" algn="l" defTabSz="908026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24071" algn="l" defTabSz="908026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78078" algn="l" defTabSz="908026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32096" algn="l" defTabSz="908026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7" descr="aaa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55051" y="75660"/>
            <a:ext cx="6748097" cy="9753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2149" name="Rectangle 21"/>
          <p:cNvSpPr>
            <a:spLocks noChangeArrowheads="1"/>
          </p:cNvSpPr>
          <p:nvPr/>
        </p:nvSpPr>
        <p:spPr bwMode="gray">
          <a:xfrm>
            <a:off x="3178421" y="9540738"/>
            <a:ext cx="545123" cy="2774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3872" tIns="53872" rIns="53872" bIns="53872" anchor="ctr"/>
          <a:lstStyle/>
          <a:p>
            <a:pPr algn="ctr" eaLnBrk="0" latinLnBrk="0" hangingPunct="0">
              <a:defRPr/>
            </a:pPr>
            <a:fld id="{F640958E-D440-4E1C-83F3-4F5A12964957}" type="slidenum">
              <a:rPr kumimoji="0" lang="ko-KR" altLang="en-GB" sz="1200" b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pPr algn="ctr" eaLnBrk="0" latinLnBrk="0" hangingPunct="0">
                <a:defRPr/>
              </a:pPr>
              <a:t>‹#›</a:t>
            </a:fld>
            <a:endParaRPr kumimoji="0" lang="en-GB" altLang="ko-KR" sz="1200" b="0" dirty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432151" name="Rectangle 23"/>
          <p:cNvSpPr>
            <a:spLocks noChangeArrowheads="1"/>
          </p:cNvSpPr>
          <p:nvPr/>
        </p:nvSpPr>
        <p:spPr bwMode="gray">
          <a:xfrm>
            <a:off x="6172252" y="9409192"/>
            <a:ext cx="546222" cy="2774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3872" tIns="53872" rIns="53872" bIns="53872" anchor="ctr"/>
          <a:lstStyle/>
          <a:p>
            <a:pPr algn="ctr" eaLnBrk="0" latinLnBrk="0" hangingPunct="0">
              <a:defRPr/>
            </a:pPr>
            <a:r>
              <a:rPr kumimoji="0" lang="ko-KR" altLang="en-US" sz="1200" b="0" dirty="0" err="1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한솔제지</a:t>
            </a:r>
            <a:endParaRPr kumimoji="0" lang="ko-KR" altLang="en-US" sz="1200" b="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584200" r:id="rId1"/>
    <p:sldLayoutId id="2147584201" r:id="rId2"/>
    <p:sldLayoutId id="2147584202" r:id="rId3"/>
    <p:sldLayoutId id="2147584203" r:id="rId4"/>
    <p:sldLayoutId id="2147584204" r:id="rId5"/>
    <p:sldLayoutId id="2147584205" r:id="rId6"/>
    <p:sldLayoutId id="2147584206" r:id="rId7"/>
    <p:sldLayoutId id="2147584207" r:id="rId8"/>
    <p:sldLayoutId id="2147584208" r:id="rId9"/>
    <p:sldLayoutId id="2147584209" r:id="rId10"/>
    <p:sldLayoutId id="2147584210" r:id="rId11"/>
  </p:sldLayoutIdLst>
  <p:transition/>
  <p:timing>
    <p:tnLst>
      <p:par>
        <p:cTn id="1" dur="indefinite" restart="never" nodeType="tmRoot"/>
      </p:par>
    </p:tnLst>
  </p:timing>
  <p:txStyles>
    <p:titleStyle>
      <a:lvl1pPr algn="l" defTabSz="93754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93754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2pPr>
      <a:lvl3pPr algn="l" defTabSz="93754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3pPr>
      <a:lvl4pPr algn="l" defTabSz="93754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4pPr>
      <a:lvl5pPr algn="l" defTabSz="93754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5pPr>
      <a:lvl6pPr marL="456102" algn="l" defTabSz="93754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6pPr>
      <a:lvl7pPr marL="912201" algn="l" defTabSz="93754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7pPr>
      <a:lvl8pPr marL="1368303" algn="l" defTabSz="93754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8pPr>
      <a:lvl9pPr marL="1824400" algn="l" defTabSz="93754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9pPr>
    </p:titleStyle>
    <p:bodyStyle>
      <a:lvl1pPr marL="253383" indent="-253383" algn="l" defTabSz="937540" rtl="0" eaLnBrk="0" fontAlgn="b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l"/>
        <a:defRPr sz="1400">
          <a:solidFill>
            <a:schemeClr val="tx1"/>
          </a:solidFill>
          <a:latin typeface="+mn-lt"/>
          <a:ea typeface="+mn-ea"/>
          <a:cs typeface="+mn-cs"/>
        </a:defRPr>
      </a:lvl1pPr>
      <a:lvl2pPr marL="633473" indent="-253383" algn="l" defTabSz="937540" rtl="0" eaLnBrk="0" fontAlgn="b" hangingPunct="0">
        <a:spcBef>
          <a:spcPct val="30000"/>
        </a:spcBef>
        <a:spcAft>
          <a:spcPct val="0"/>
        </a:spcAft>
        <a:buClr>
          <a:schemeClr val="tx1"/>
        </a:buClr>
        <a:buSzPct val="90000"/>
        <a:buFont typeface="[Normal Text]"/>
        <a:buChar char="–"/>
        <a:defRPr sz="1400">
          <a:solidFill>
            <a:schemeClr val="tx1"/>
          </a:solidFill>
          <a:latin typeface="+mn-lt"/>
          <a:ea typeface="+mn-ea"/>
        </a:defRPr>
      </a:lvl2pPr>
      <a:lvl3pPr marL="1013557" indent="-253383" algn="l" defTabSz="937540" rtl="0" eaLnBrk="0" fontAlgn="b" hangingPunct="0">
        <a:spcBef>
          <a:spcPct val="30000"/>
        </a:spcBef>
        <a:spcAft>
          <a:spcPct val="0"/>
        </a:spcAft>
        <a:buSzPct val="100000"/>
        <a:buChar char="•"/>
        <a:defRPr sz="1400">
          <a:solidFill>
            <a:schemeClr val="tx1"/>
          </a:solidFill>
          <a:latin typeface="+mn-lt"/>
          <a:ea typeface="+mn-ea"/>
        </a:defRPr>
      </a:lvl3pPr>
      <a:lvl4pPr marL="1393641" indent="-253383" algn="l" defTabSz="937540" rtl="0" eaLnBrk="0" fontAlgn="b" hangingPunct="0">
        <a:spcBef>
          <a:spcPct val="30000"/>
        </a:spcBef>
        <a:spcAft>
          <a:spcPct val="0"/>
        </a:spcAft>
        <a:buSzPct val="100000"/>
        <a:buFont typeface="[Normal Text]"/>
        <a:buChar char="­"/>
        <a:defRPr sz="1400">
          <a:solidFill>
            <a:schemeClr val="tx1"/>
          </a:solidFill>
          <a:latin typeface="+mn-lt"/>
          <a:ea typeface="+mn-ea"/>
        </a:defRPr>
      </a:lvl4pPr>
      <a:lvl5pPr marL="1911505" indent="-304069" algn="l" defTabSz="937540" rtl="0" eaLnBrk="0" fontAlgn="base" hangingPunct="0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5pPr>
      <a:lvl6pPr marL="2367603" indent="-304069" algn="l" defTabSz="93754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6pPr>
      <a:lvl7pPr marL="2823706" indent="-304069" algn="l" defTabSz="93754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7pPr>
      <a:lvl8pPr marL="3279808" indent="-304069" algn="l" defTabSz="93754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8pPr>
      <a:lvl9pPr marL="3735912" indent="-304069" algn="l" defTabSz="93754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9pPr>
    </p:bodyStyle>
    <p:otherStyle>
      <a:defPPr>
        <a:defRPr lang="ko-KR"/>
      </a:defPPr>
      <a:lvl1pPr marL="0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6102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2201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68303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4400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0502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36603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2711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48804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7" descr="aaa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5051" y="75660"/>
            <a:ext cx="6748097" cy="9753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2149" name="Rectangle 21"/>
          <p:cNvSpPr>
            <a:spLocks noChangeArrowheads="1"/>
          </p:cNvSpPr>
          <p:nvPr/>
        </p:nvSpPr>
        <p:spPr bwMode="gray">
          <a:xfrm>
            <a:off x="3178421" y="9467369"/>
            <a:ext cx="545123" cy="2774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3872" tIns="53872" rIns="53872" bIns="53872" anchor="ctr"/>
          <a:lstStyle/>
          <a:p>
            <a:pPr algn="ctr" eaLnBrk="0" latinLnBrk="0" hangingPunct="0">
              <a:defRPr/>
            </a:pPr>
            <a:fld id="{4C6CCE9F-ED6A-4DE9-B0E8-B8C7F06DC6B9}" type="slidenum">
              <a:rPr kumimoji="0" lang="ko-KR" altLang="en-GB" sz="12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pPr algn="ctr" eaLnBrk="0" latinLnBrk="0" hangingPunct="0">
                <a:defRPr/>
              </a:pPr>
              <a:t>‹#›</a:t>
            </a:fld>
            <a:endParaRPr kumimoji="0" lang="en-GB" altLang="ko-KR" sz="12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584212" r:id="rId1"/>
    <p:sldLayoutId id="2147584213" r:id="rId2"/>
    <p:sldLayoutId id="2147584214" r:id="rId3"/>
  </p:sldLayoutIdLst>
  <p:transition/>
  <p:timing>
    <p:tnLst>
      <p:par>
        <p:cTn id="1" dur="indefinite" restart="never" nodeType="tmRoot"/>
      </p:par>
    </p:tnLst>
  </p:timing>
  <p:txStyles>
    <p:titleStyle>
      <a:lvl1pPr algn="l" defTabSz="93754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93754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2pPr>
      <a:lvl3pPr algn="l" defTabSz="93754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3pPr>
      <a:lvl4pPr algn="l" defTabSz="93754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4pPr>
      <a:lvl5pPr algn="l" defTabSz="93754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5pPr>
      <a:lvl6pPr marL="456102" algn="l" defTabSz="93754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6pPr>
      <a:lvl7pPr marL="912201" algn="l" defTabSz="93754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7pPr>
      <a:lvl8pPr marL="1368303" algn="l" defTabSz="93754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8pPr>
      <a:lvl9pPr marL="1824400" algn="l" defTabSz="93754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9pPr>
    </p:titleStyle>
    <p:bodyStyle>
      <a:lvl1pPr marL="253383" indent="-253383" algn="l" defTabSz="937540" rtl="0" eaLnBrk="0" fontAlgn="b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l"/>
        <a:defRPr sz="1400">
          <a:solidFill>
            <a:schemeClr val="tx1"/>
          </a:solidFill>
          <a:latin typeface="+mn-lt"/>
          <a:ea typeface="+mn-ea"/>
          <a:cs typeface="+mn-cs"/>
        </a:defRPr>
      </a:lvl1pPr>
      <a:lvl2pPr marL="633473" indent="-253383" algn="l" defTabSz="937540" rtl="0" eaLnBrk="0" fontAlgn="b" hangingPunct="0">
        <a:spcBef>
          <a:spcPct val="30000"/>
        </a:spcBef>
        <a:spcAft>
          <a:spcPct val="0"/>
        </a:spcAft>
        <a:buClr>
          <a:schemeClr val="tx1"/>
        </a:buClr>
        <a:buSzPct val="90000"/>
        <a:buFont typeface="[Normal Text]"/>
        <a:buChar char="–"/>
        <a:defRPr sz="1400">
          <a:solidFill>
            <a:schemeClr val="tx1"/>
          </a:solidFill>
          <a:latin typeface="+mn-lt"/>
          <a:ea typeface="+mn-ea"/>
        </a:defRPr>
      </a:lvl2pPr>
      <a:lvl3pPr marL="1013557" indent="-253383" algn="l" defTabSz="937540" rtl="0" eaLnBrk="0" fontAlgn="b" hangingPunct="0">
        <a:spcBef>
          <a:spcPct val="30000"/>
        </a:spcBef>
        <a:spcAft>
          <a:spcPct val="0"/>
        </a:spcAft>
        <a:buSzPct val="100000"/>
        <a:buChar char="•"/>
        <a:defRPr sz="1400">
          <a:solidFill>
            <a:schemeClr val="tx1"/>
          </a:solidFill>
          <a:latin typeface="+mn-lt"/>
          <a:ea typeface="+mn-ea"/>
        </a:defRPr>
      </a:lvl3pPr>
      <a:lvl4pPr marL="1393641" indent="-253383" algn="l" defTabSz="937540" rtl="0" eaLnBrk="0" fontAlgn="b" hangingPunct="0">
        <a:spcBef>
          <a:spcPct val="30000"/>
        </a:spcBef>
        <a:spcAft>
          <a:spcPct val="0"/>
        </a:spcAft>
        <a:buSzPct val="100000"/>
        <a:buFont typeface="[Normal Text]"/>
        <a:buChar char="­"/>
        <a:defRPr sz="1400">
          <a:solidFill>
            <a:schemeClr val="tx1"/>
          </a:solidFill>
          <a:latin typeface="+mn-lt"/>
          <a:ea typeface="+mn-ea"/>
        </a:defRPr>
      </a:lvl4pPr>
      <a:lvl5pPr marL="1911505" indent="-304069" algn="l" defTabSz="937540" rtl="0" eaLnBrk="0" fontAlgn="base" hangingPunct="0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5pPr>
      <a:lvl6pPr marL="2367603" indent="-304069" algn="l" defTabSz="93754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6pPr>
      <a:lvl7pPr marL="2823706" indent="-304069" algn="l" defTabSz="93754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7pPr>
      <a:lvl8pPr marL="3279808" indent="-304069" algn="l" defTabSz="93754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8pPr>
      <a:lvl9pPr marL="3735912" indent="-304069" algn="l" defTabSz="93754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9pPr>
    </p:bodyStyle>
    <p:otherStyle>
      <a:defPPr>
        <a:defRPr lang="ko-KR"/>
      </a:defPPr>
      <a:lvl1pPr marL="0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6102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2201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68303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4400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0502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36603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2711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48804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Picture 27" descr="aa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432" y="0"/>
            <a:ext cx="6749143" cy="9904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2149" name="Rectangle 21"/>
          <p:cNvSpPr>
            <a:spLocks noChangeArrowheads="1"/>
          </p:cNvSpPr>
          <p:nvPr/>
        </p:nvSpPr>
        <p:spPr bwMode="gray">
          <a:xfrm>
            <a:off x="3178422" y="9540719"/>
            <a:ext cx="545420" cy="2774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3872" tIns="53872" rIns="53872" bIns="53872" anchor="ctr"/>
          <a:lstStyle/>
          <a:p>
            <a:pPr algn="ctr" eaLnBrk="0" latinLnBrk="0" hangingPunct="0">
              <a:defRPr/>
            </a:pPr>
            <a:fld id="{D18293CA-40A5-47FC-81E8-5DF00966A6B8}" type="slidenum">
              <a:rPr kumimoji="0" lang="ko-KR" altLang="en-GB" sz="1200" b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pPr algn="ctr" eaLnBrk="0" latinLnBrk="0" hangingPunct="0">
                <a:defRPr/>
              </a:pPr>
              <a:t>‹#›</a:t>
            </a:fld>
            <a:endParaRPr kumimoji="0" lang="en-GB" altLang="ko-KR" sz="1200" b="0" dirty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432151" name="Rectangle 23"/>
          <p:cNvSpPr>
            <a:spLocks noChangeArrowheads="1"/>
          </p:cNvSpPr>
          <p:nvPr/>
        </p:nvSpPr>
        <p:spPr bwMode="gray">
          <a:xfrm>
            <a:off x="6240030" y="9499450"/>
            <a:ext cx="545420" cy="2774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3872" tIns="53872" rIns="53872" bIns="53872" anchor="ctr"/>
          <a:lstStyle/>
          <a:p>
            <a:pPr algn="ctr" eaLnBrk="0" latinLnBrk="0" hangingPunct="0">
              <a:defRPr/>
            </a:pPr>
            <a:r>
              <a:rPr kumimoji="0" lang="ko-KR" altLang="en-US" sz="1200" b="0" dirty="0" err="1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t>한솔제지</a:t>
            </a:r>
            <a:endParaRPr kumimoji="0" lang="en-US" altLang="ko-KR" sz="1200" b="0" dirty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584276" r:id="rId1"/>
  </p:sldLayoutIdLst>
  <p:transition>
    <p:wipe dir="r"/>
  </p:transition>
  <p:timing>
    <p:tnLst>
      <p:par>
        <p:cTn id="1" dur="indefinite" restart="never" nodeType="tmRoot"/>
      </p:par>
    </p:tnLst>
  </p:timing>
  <p:txStyles>
    <p:titleStyle>
      <a:lvl1pPr algn="l" defTabSz="93754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93754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2pPr>
      <a:lvl3pPr algn="l" defTabSz="93754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3pPr>
      <a:lvl4pPr algn="l" defTabSz="93754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4pPr>
      <a:lvl5pPr algn="l" defTabSz="93754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5pPr>
      <a:lvl6pPr marL="456102" algn="l" defTabSz="93754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6pPr>
      <a:lvl7pPr marL="912201" algn="l" defTabSz="93754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7pPr>
      <a:lvl8pPr marL="1368303" algn="l" defTabSz="93754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8pPr>
      <a:lvl9pPr marL="1824400" algn="l" defTabSz="93754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9pPr>
    </p:titleStyle>
    <p:bodyStyle>
      <a:lvl1pPr marL="253383" indent="-253383" algn="l" defTabSz="937540" rtl="0" eaLnBrk="0" fontAlgn="b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l"/>
        <a:defRPr sz="1400">
          <a:solidFill>
            <a:schemeClr val="tx1"/>
          </a:solidFill>
          <a:latin typeface="+mn-lt"/>
          <a:ea typeface="+mn-ea"/>
          <a:cs typeface="+mn-cs"/>
        </a:defRPr>
      </a:lvl1pPr>
      <a:lvl2pPr marL="633473" indent="-253383" algn="l" defTabSz="937540" rtl="0" eaLnBrk="0" fontAlgn="b" hangingPunct="0">
        <a:spcBef>
          <a:spcPct val="30000"/>
        </a:spcBef>
        <a:spcAft>
          <a:spcPct val="0"/>
        </a:spcAft>
        <a:buClr>
          <a:schemeClr val="tx1"/>
        </a:buClr>
        <a:buSzPct val="90000"/>
        <a:buFont typeface="[Normal Text]"/>
        <a:buChar char="–"/>
        <a:defRPr sz="1400">
          <a:solidFill>
            <a:schemeClr val="tx1"/>
          </a:solidFill>
          <a:latin typeface="+mn-lt"/>
          <a:ea typeface="+mn-ea"/>
        </a:defRPr>
      </a:lvl2pPr>
      <a:lvl3pPr marL="1013557" indent="-253383" algn="l" defTabSz="937540" rtl="0" eaLnBrk="0" fontAlgn="b" hangingPunct="0">
        <a:spcBef>
          <a:spcPct val="30000"/>
        </a:spcBef>
        <a:spcAft>
          <a:spcPct val="0"/>
        </a:spcAft>
        <a:buSzPct val="100000"/>
        <a:buChar char="•"/>
        <a:defRPr sz="1400">
          <a:solidFill>
            <a:schemeClr val="tx1"/>
          </a:solidFill>
          <a:latin typeface="+mn-lt"/>
          <a:ea typeface="+mn-ea"/>
        </a:defRPr>
      </a:lvl3pPr>
      <a:lvl4pPr marL="1393641" indent="-253383" algn="l" defTabSz="937540" rtl="0" eaLnBrk="0" fontAlgn="b" hangingPunct="0">
        <a:spcBef>
          <a:spcPct val="30000"/>
        </a:spcBef>
        <a:spcAft>
          <a:spcPct val="0"/>
        </a:spcAft>
        <a:buSzPct val="100000"/>
        <a:buFont typeface="[Normal Text]"/>
        <a:buChar char="­"/>
        <a:defRPr sz="1400">
          <a:solidFill>
            <a:schemeClr val="tx1"/>
          </a:solidFill>
          <a:latin typeface="+mn-lt"/>
          <a:ea typeface="+mn-ea"/>
        </a:defRPr>
      </a:lvl4pPr>
      <a:lvl5pPr marL="1911505" indent="-304069" algn="l" defTabSz="937540" rtl="0" eaLnBrk="0" fontAlgn="base" hangingPunct="0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5pPr>
      <a:lvl6pPr marL="2367603" indent="-304069" algn="l" defTabSz="93754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6pPr>
      <a:lvl7pPr marL="2823706" indent="-304069" algn="l" defTabSz="93754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7pPr>
      <a:lvl8pPr marL="3279808" indent="-304069" algn="l" defTabSz="93754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8pPr>
      <a:lvl9pPr marL="3735912" indent="-304069" algn="l" defTabSz="93754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9pPr>
    </p:bodyStyle>
    <p:otherStyle>
      <a:defPPr>
        <a:defRPr lang="ko-KR"/>
      </a:defPPr>
      <a:lvl1pPr marL="0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6102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2201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68303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4400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0502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36603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2711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48804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7" descr="aaa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54432" y="75660"/>
            <a:ext cx="6749143" cy="9753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2149" name="Rectangle 21"/>
          <p:cNvSpPr>
            <a:spLocks noChangeArrowheads="1"/>
          </p:cNvSpPr>
          <p:nvPr/>
        </p:nvSpPr>
        <p:spPr bwMode="gray">
          <a:xfrm>
            <a:off x="3178422" y="9540823"/>
            <a:ext cx="545420" cy="2774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3872" tIns="53872" rIns="53872" bIns="53872" anchor="ctr"/>
          <a:lstStyle/>
          <a:p>
            <a:pPr algn="ctr" eaLnBrk="0" latinLnBrk="0" hangingPunct="0">
              <a:defRPr/>
            </a:pPr>
            <a:fld id="{DB1EDD6B-7568-42AE-9BEB-E6789BEC9B2B}" type="slidenum">
              <a:rPr kumimoji="0" lang="ko-KR" altLang="en-GB" sz="1200" b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pPr algn="ctr" eaLnBrk="0" latinLnBrk="0" hangingPunct="0">
                <a:defRPr/>
              </a:pPr>
              <a:t>‹#›</a:t>
            </a:fld>
            <a:endParaRPr kumimoji="0" lang="en-GB" altLang="ko-KR" sz="1200" b="0" dirty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584294" r:id="rId1"/>
    <p:sldLayoutId id="2147584295" r:id="rId2"/>
    <p:sldLayoutId id="2147584296" r:id="rId3"/>
    <p:sldLayoutId id="2147584297" r:id="rId4"/>
    <p:sldLayoutId id="2147584298" r:id="rId5"/>
    <p:sldLayoutId id="2147584299" r:id="rId6"/>
    <p:sldLayoutId id="2147584300" r:id="rId7"/>
    <p:sldLayoutId id="2147584301" r:id="rId8"/>
    <p:sldLayoutId id="2147584302" r:id="rId9"/>
    <p:sldLayoutId id="2147584303" r:id="rId10"/>
    <p:sldLayoutId id="2147584304" r:id="rId11"/>
    <p:sldLayoutId id="2147584305" r:id="rId12"/>
    <p:sldLayoutId id="2147584306" r:id="rId13"/>
  </p:sldLayoutIdLst>
  <p:transition/>
  <p:timing>
    <p:tnLst>
      <p:par>
        <p:cTn id="1" dur="indefinite" restart="never" nodeType="tmRoot"/>
      </p:par>
    </p:tnLst>
  </p:timing>
  <p:txStyles>
    <p:titleStyle>
      <a:lvl1pPr algn="l" defTabSz="93754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93754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2pPr>
      <a:lvl3pPr algn="l" defTabSz="93754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3pPr>
      <a:lvl4pPr algn="l" defTabSz="93754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4pPr>
      <a:lvl5pPr algn="l" defTabSz="93754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5pPr>
      <a:lvl6pPr marL="456102" algn="l" defTabSz="93754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6pPr>
      <a:lvl7pPr marL="912201" algn="l" defTabSz="93754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7pPr>
      <a:lvl8pPr marL="1368303" algn="l" defTabSz="93754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8pPr>
      <a:lvl9pPr marL="1824400" algn="l" defTabSz="93754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9pPr>
    </p:titleStyle>
    <p:bodyStyle>
      <a:lvl1pPr marL="253383" indent="-253383" algn="l" defTabSz="937540" rtl="0" eaLnBrk="0" fontAlgn="b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l"/>
        <a:defRPr sz="1400">
          <a:solidFill>
            <a:schemeClr val="tx1"/>
          </a:solidFill>
          <a:latin typeface="+mn-lt"/>
          <a:ea typeface="+mn-ea"/>
          <a:cs typeface="+mn-cs"/>
        </a:defRPr>
      </a:lvl1pPr>
      <a:lvl2pPr marL="633473" indent="-253383" algn="l" defTabSz="937540" rtl="0" eaLnBrk="0" fontAlgn="b" hangingPunct="0">
        <a:spcBef>
          <a:spcPct val="30000"/>
        </a:spcBef>
        <a:spcAft>
          <a:spcPct val="0"/>
        </a:spcAft>
        <a:buClr>
          <a:schemeClr val="tx1"/>
        </a:buClr>
        <a:buSzPct val="90000"/>
        <a:buFont typeface="[Normal Text]"/>
        <a:buChar char="–"/>
        <a:defRPr sz="1400">
          <a:solidFill>
            <a:schemeClr val="tx1"/>
          </a:solidFill>
          <a:latin typeface="+mn-lt"/>
          <a:ea typeface="+mn-ea"/>
        </a:defRPr>
      </a:lvl2pPr>
      <a:lvl3pPr marL="1013557" indent="-253383" algn="l" defTabSz="937540" rtl="0" eaLnBrk="0" fontAlgn="b" hangingPunct="0">
        <a:spcBef>
          <a:spcPct val="30000"/>
        </a:spcBef>
        <a:spcAft>
          <a:spcPct val="0"/>
        </a:spcAft>
        <a:buSzPct val="100000"/>
        <a:buChar char="•"/>
        <a:defRPr sz="1400">
          <a:solidFill>
            <a:schemeClr val="tx1"/>
          </a:solidFill>
          <a:latin typeface="+mn-lt"/>
          <a:ea typeface="+mn-ea"/>
        </a:defRPr>
      </a:lvl3pPr>
      <a:lvl4pPr marL="1393641" indent="-253383" algn="l" defTabSz="937540" rtl="0" eaLnBrk="0" fontAlgn="b" hangingPunct="0">
        <a:spcBef>
          <a:spcPct val="30000"/>
        </a:spcBef>
        <a:spcAft>
          <a:spcPct val="0"/>
        </a:spcAft>
        <a:buSzPct val="100000"/>
        <a:buFont typeface="[Normal Text]"/>
        <a:buChar char="­"/>
        <a:defRPr sz="1400">
          <a:solidFill>
            <a:schemeClr val="tx1"/>
          </a:solidFill>
          <a:latin typeface="+mn-lt"/>
          <a:ea typeface="+mn-ea"/>
        </a:defRPr>
      </a:lvl4pPr>
      <a:lvl5pPr marL="1911505" indent="-304069" algn="l" defTabSz="937540" rtl="0" eaLnBrk="0" fontAlgn="base" hangingPunct="0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5pPr>
      <a:lvl6pPr marL="2367603" indent="-304069" algn="l" defTabSz="93754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6pPr>
      <a:lvl7pPr marL="2823706" indent="-304069" algn="l" defTabSz="93754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7pPr>
      <a:lvl8pPr marL="3279808" indent="-304069" algn="l" defTabSz="93754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8pPr>
      <a:lvl9pPr marL="3735912" indent="-304069" algn="l" defTabSz="93754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9pPr>
    </p:bodyStyle>
    <p:otherStyle>
      <a:defPPr>
        <a:defRPr lang="ko-KR"/>
      </a:defPPr>
      <a:lvl1pPr marL="0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6102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2201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68303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4400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0502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36603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2711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48804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aaa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54432" y="75660"/>
            <a:ext cx="6749143" cy="9753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91459" name="Rectangle 3"/>
          <p:cNvSpPr>
            <a:spLocks noChangeArrowheads="1"/>
          </p:cNvSpPr>
          <p:nvPr/>
        </p:nvSpPr>
        <p:spPr bwMode="gray">
          <a:xfrm>
            <a:off x="3178422" y="9458286"/>
            <a:ext cx="545420" cy="2774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3872" tIns="53872" rIns="53872" bIns="53872" anchor="ctr"/>
          <a:lstStyle/>
          <a:p>
            <a:pPr algn="ctr" eaLnBrk="0" latinLnBrk="0" hangingPunct="0">
              <a:defRPr/>
            </a:pPr>
            <a:fld id="{E86FAB6E-FFD5-40E4-B889-E107155341E0}" type="slidenum">
              <a:rPr kumimoji="0" lang="ko-KR" altLang="en-GB" sz="1200" b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pPr algn="ctr" eaLnBrk="0" latinLnBrk="0" hangingPunct="0">
                <a:defRPr/>
              </a:pPr>
              <a:t>‹#›</a:t>
            </a:fld>
            <a:endParaRPr kumimoji="0" lang="en-GB" altLang="ko-KR" sz="1200" b="0" dirty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584308" r:id="rId1"/>
    <p:sldLayoutId id="2147584309" r:id="rId2"/>
    <p:sldLayoutId id="2147584310" r:id="rId3"/>
    <p:sldLayoutId id="2147584311" r:id="rId4"/>
    <p:sldLayoutId id="2147584312" r:id="rId5"/>
    <p:sldLayoutId id="2147584313" r:id="rId6"/>
    <p:sldLayoutId id="2147584314" r:id="rId7"/>
    <p:sldLayoutId id="2147584315" r:id="rId8"/>
    <p:sldLayoutId id="2147584316" r:id="rId9"/>
    <p:sldLayoutId id="2147584317" r:id="rId10"/>
    <p:sldLayoutId id="2147584318" r:id="rId11"/>
  </p:sldLayoutIdLst>
  <p:transition/>
  <p:timing>
    <p:tnLst>
      <p:par>
        <p:cTn id="1" dur="indefinite" restart="never" nodeType="tmRoot"/>
      </p:par>
    </p:tnLst>
  </p:timing>
  <p:txStyles>
    <p:titleStyle>
      <a:lvl1pPr algn="l" defTabSz="937540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937540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2pPr>
      <a:lvl3pPr algn="l" defTabSz="937540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3pPr>
      <a:lvl4pPr algn="l" defTabSz="937540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4pPr>
      <a:lvl5pPr algn="l" defTabSz="937540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5pPr>
      <a:lvl6pPr marL="456102" algn="l" defTabSz="937540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6pPr>
      <a:lvl7pPr marL="912201" algn="l" defTabSz="937540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7pPr>
      <a:lvl8pPr marL="1368303" algn="l" defTabSz="937540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8pPr>
      <a:lvl9pPr marL="1824400" algn="l" defTabSz="937540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9pPr>
    </p:titleStyle>
    <p:bodyStyle>
      <a:lvl1pPr marL="253383" indent="-253383" algn="l" defTabSz="937540" rtl="0" eaLnBrk="0" fontAlgn="b" latinLnBrk="1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l"/>
        <a:defRPr kumimoji="1" sz="1400">
          <a:solidFill>
            <a:schemeClr val="tx1"/>
          </a:solidFill>
          <a:latin typeface="+mn-lt"/>
          <a:ea typeface="+mn-ea"/>
          <a:cs typeface="+mn-cs"/>
        </a:defRPr>
      </a:lvl1pPr>
      <a:lvl2pPr marL="633473" indent="-253383" algn="l" defTabSz="937540" rtl="0" eaLnBrk="0" fontAlgn="b" latinLnBrk="1" hangingPunct="0">
        <a:spcBef>
          <a:spcPct val="30000"/>
        </a:spcBef>
        <a:spcAft>
          <a:spcPct val="0"/>
        </a:spcAft>
        <a:buClr>
          <a:schemeClr val="tx1"/>
        </a:buClr>
        <a:buSzPct val="90000"/>
        <a:buFont typeface="[Normal Text]"/>
        <a:buChar char="–"/>
        <a:defRPr kumimoji="1" sz="1400">
          <a:solidFill>
            <a:schemeClr val="tx1"/>
          </a:solidFill>
          <a:latin typeface="+mn-lt"/>
          <a:ea typeface="+mn-ea"/>
        </a:defRPr>
      </a:lvl2pPr>
      <a:lvl3pPr marL="1013557" indent="-253383" algn="l" defTabSz="937540" rtl="0" eaLnBrk="0" fontAlgn="b" latinLnBrk="1" hangingPunct="0">
        <a:spcBef>
          <a:spcPct val="30000"/>
        </a:spcBef>
        <a:spcAft>
          <a:spcPct val="0"/>
        </a:spcAft>
        <a:buSzPct val="100000"/>
        <a:buChar char="•"/>
        <a:defRPr kumimoji="1" sz="1400">
          <a:solidFill>
            <a:schemeClr val="tx1"/>
          </a:solidFill>
          <a:latin typeface="+mn-lt"/>
          <a:ea typeface="+mn-ea"/>
        </a:defRPr>
      </a:lvl3pPr>
      <a:lvl4pPr marL="1393641" indent="-253383" algn="l" defTabSz="937540" rtl="0" eaLnBrk="0" fontAlgn="b" latinLnBrk="1" hangingPunct="0">
        <a:spcBef>
          <a:spcPct val="30000"/>
        </a:spcBef>
        <a:spcAft>
          <a:spcPct val="0"/>
        </a:spcAft>
        <a:buSzPct val="100000"/>
        <a:buFont typeface="[Normal Text]"/>
        <a:buChar char="­"/>
        <a:defRPr kumimoji="1" sz="1400">
          <a:solidFill>
            <a:schemeClr val="tx1"/>
          </a:solidFill>
          <a:latin typeface="+mn-lt"/>
          <a:ea typeface="+mn-ea"/>
        </a:defRPr>
      </a:lvl4pPr>
      <a:lvl5pPr marL="1911505" indent="-304069" algn="l" defTabSz="937540" rtl="0" eaLnBrk="0" fontAlgn="base" latinLnBrk="1" hangingPunct="0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5pPr>
      <a:lvl6pPr marL="2367603" indent="-304069" algn="l" defTabSz="937540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6pPr>
      <a:lvl7pPr marL="2823706" indent="-304069" algn="l" defTabSz="937540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7pPr>
      <a:lvl8pPr marL="3279808" indent="-304069" algn="l" defTabSz="937540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8pPr>
      <a:lvl9pPr marL="3735912" indent="-304069" algn="l" defTabSz="937540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6102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2201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68303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4400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0502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36603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2711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48804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7" descr="aaa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55051" y="75660"/>
            <a:ext cx="6748097" cy="9753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2149" name="Rectangle 21"/>
          <p:cNvSpPr>
            <a:spLocks noChangeArrowheads="1"/>
          </p:cNvSpPr>
          <p:nvPr/>
        </p:nvSpPr>
        <p:spPr bwMode="gray">
          <a:xfrm>
            <a:off x="3178421" y="9540712"/>
            <a:ext cx="545123" cy="2774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3872" tIns="53872" rIns="53872" bIns="53872" anchor="ctr"/>
          <a:lstStyle/>
          <a:p>
            <a:pPr algn="ctr" eaLnBrk="0" latinLnBrk="0" hangingPunct="0">
              <a:defRPr/>
            </a:pPr>
            <a:fld id="{0BEE7E36-C589-48F2-938B-9C6555652CE5}" type="slidenum">
              <a:rPr kumimoji="0" lang="ko-KR" altLang="en-GB" sz="1200" b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pPr algn="ctr" eaLnBrk="0" latinLnBrk="0" hangingPunct="0">
                <a:defRPr/>
              </a:pPr>
              <a:t>‹#›</a:t>
            </a:fld>
            <a:endParaRPr kumimoji="0" lang="en-GB" altLang="ko-KR" sz="1200" b="0" dirty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432151" name="Rectangle 23"/>
          <p:cNvSpPr>
            <a:spLocks noChangeArrowheads="1"/>
          </p:cNvSpPr>
          <p:nvPr/>
        </p:nvSpPr>
        <p:spPr bwMode="gray">
          <a:xfrm>
            <a:off x="6172252" y="9409192"/>
            <a:ext cx="546222" cy="2774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3872" tIns="53872" rIns="53872" bIns="53872" anchor="ctr"/>
          <a:lstStyle/>
          <a:p>
            <a:pPr algn="ctr" eaLnBrk="0" latinLnBrk="0" hangingPunct="0">
              <a:defRPr/>
            </a:pPr>
            <a:r>
              <a:rPr kumimoji="0" lang="ko-KR" altLang="en-US" sz="1200" b="0" dirty="0" err="1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한솔제지</a:t>
            </a:r>
            <a:endParaRPr kumimoji="0" lang="ko-KR" altLang="en-US" sz="1200" b="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584322" r:id="rId1"/>
    <p:sldLayoutId id="2147584323" r:id="rId2"/>
    <p:sldLayoutId id="2147584324" r:id="rId3"/>
    <p:sldLayoutId id="2147584325" r:id="rId4"/>
    <p:sldLayoutId id="2147584326" r:id="rId5"/>
    <p:sldLayoutId id="2147584327" r:id="rId6"/>
    <p:sldLayoutId id="2147584328" r:id="rId7"/>
    <p:sldLayoutId id="2147584329" r:id="rId8"/>
    <p:sldLayoutId id="2147584330" r:id="rId9"/>
    <p:sldLayoutId id="2147584331" r:id="rId10"/>
    <p:sldLayoutId id="2147584332" r:id="rId11"/>
  </p:sldLayoutIdLst>
  <p:transition/>
  <p:timing>
    <p:tnLst>
      <p:par>
        <p:cTn id="1" dur="indefinite" restart="never" nodeType="tmRoot"/>
      </p:par>
    </p:tnLst>
  </p:timing>
  <p:txStyles>
    <p:titleStyle>
      <a:lvl1pPr algn="l" defTabSz="93754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93754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2pPr>
      <a:lvl3pPr algn="l" defTabSz="93754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3pPr>
      <a:lvl4pPr algn="l" defTabSz="93754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4pPr>
      <a:lvl5pPr algn="l" defTabSz="93754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5pPr>
      <a:lvl6pPr marL="456102" algn="l" defTabSz="93754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6pPr>
      <a:lvl7pPr marL="912201" algn="l" defTabSz="93754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7pPr>
      <a:lvl8pPr marL="1368303" algn="l" defTabSz="93754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8pPr>
      <a:lvl9pPr marL="1824400" algn="l" defTabSz="93754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9pPr>
    </p:titleStyle>
    <p:bodyStyle>
      <a:lvl1pPr marL="253383" indent="-253383" algn="l" defTabSz="937540" rtl="0" eaLnBrk="0" fontAlgn="b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l"/>
        <a:defRPr sz="1400">
          <a:solidFill>
            <a:schemeClr val="tx1"/>
          </a:solidFill>
          <a:latin typeface="+mn-lt"/>
          <a:ea typeface="+mn-ea"/>
          <a:cs typeface="+mn-cs"/>
        </a:defRPr>
      </a:lvl1pPr>
      <a:lvl2pPr marL="633473" indent="-253383" algn="l" defTabSz="937540" rtl="0" eaLnBrk="0" fontAlgn="b" hangingPunct="0">
        <a:spcBef>
          <a:spcPct val="30000"/>
        </a:spcBef>
        <a:spcAft>
          <a:spcPct val="0"/>
        </a:spcAft>
        <a:buClr>
          <a:schemeClr val="tx1"/>
        </a:buClr>
        <a:buSzPct val="90000"/>
        <a:buFont typeface="[Normal Text]"/>
        <a:buChar char="–"/>
        <a:defRPr sz="1400">
          <a:solidFill>
            <a:schemeClr val="tx1"/>
          </a:solidFill>
          <a:latin typeface="+mn-lt"/>
          <a:ea typeface="+mn-ea"/>
        </a:defRPr>
      </a:lvl2pPr>
      <a:lvl3pPr marL="1013557" indent="-253383" algn="l" defTabSz="937540" rtl="0" eaLnBrk="0" fontAlgn="b" hangingPunct="0">
        <a:spcBef>
          <a:spcPct val="30000"/>
        </a:spcBef>
        <a:spcAft>
          <a:spcPct val="0"/>
        </a:spcAft>
        <a:buSzPct val="100000"/>
        <a:buChar char="•"/>
        <a:defRPr sz="1400">
          <a:solidFill>
            <a:schemeClr val="tx1"/>
          </a:solidFill>
          <a:latin typeface="+mn-lt"/>
          <a:ea typeface="+mn-ea"/>
        </a:defRPr>
      </a:lvl3pPr>
      <a:lvl4pPr marL="1393641" indent="-253383" algn="l" defTabSz="937540" rtl="0" eaLnBrk="0" fontAlgn="b" hangingPunct="0">
        <a:spcBef>
          <a:spcPct val="30000"/>
        </a:spcBef>
        <a:spcAft>
          <a:spcPct val="0"/>
        </a:spcAft>
        <a:buSzPct val="100000"/>
        <a:buFont typeface="[Normal Text]"/>
        <a:buChar char="­"/>
        <a:defRPr sz="1400">
          <a:solidFill>
            <a:schemeClr val="tx1"/>
          </a:solidFill>
          <a:latin typeface="+mn-lt"/>
          <a:ea typeface="+mn-ea"/>
        </a:defRPr>
      </a:lvl4pPr>
      <a:lvl5pPr marL="1911505" indent="-304069" algn="l" defTabSz="937540" rtl="0" eaLnBrk="0" fontAlgn="base" hangingPunct="0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5pPr>
      <a:lvl6pPr marL="2367603" indent="-304069" algn="l" defTabSz="93754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6pPr>
      <a:lvl7pPr marL="2823706" indent="-304069" algn="l" defTabSz="93754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7pPr>
      <a:lvl8pPr marL="3279808" indent="-304069" algn="l" defTabSz="93754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8pPr>
      <a:lvl9pPr marL="3735912" indent="-304069" algn="l" defTabSz="93754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9pPr>
    </p:bodyStyle>
    <p:otherStyle>
      <a:defPPr>
        <a:defRPr lang="ko-KR"/>
      </a:defPPr>
      <a:lvl1pPr marL="0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6102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2201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68303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4400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0502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36603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2711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48804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aa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4432" y="0"/>
            <a:ext cx="6749143" cy="9904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50531" name="Rectangle 3"/>
          <p:cNvSpPr>
            <a:spLocks noChangeArrowheads="1"/>
          </p:cNvSpPr>
          <p:nvPr/>
        </p:nvSpPr>
        <p:spPr bwMode="gray">
          <a:xfrm>
            <a:off x="3178422" y="9540710"/>
            <a:ext cx="545420" cy="2774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3742" tIns="53742" rIns="53742" bIns="53742" anchor="ctr"/>
          <a:lstStyle/>
          <a:p>
            <a:pPr algn="ctr" eaLnBrk="0" latinLnBrk="0" hangingPunct="0">
              <a:defRPr/>
            </a:pPr>
            <a:fld id="{638F23B5-9F55-42B1-813F-2EC2D0D9777E}" type="slidenum">
              <a:rPr kumimoji="0" lang="ko-KR" altLang="en-GB" sz="1200" b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pPr algn="ctr" eaLnBrk="0" latinLnBrk="0" hangingPunct="0">
                <a:defRPr/>
              </a:pPr>
              <a:t>‹#›</a:t>
            </a:fld>
            <a:endParaRPr kumimoji="0" lang="en-GB" altLang="ko-KR" sz="1200" b="0" dirty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350532" name="Rectangle 4"/>
          <p:cNvSpPr>
            <a:spLocks noChangeArrowheads="1"/>
          </p:cNvSpPr>
          <p:nvPr/>
        </p:nvSpPr>
        <p:spPr bwMode="gray">
          <a:xfrm>
            <a:off x="6240030" y="9499442"/>
            <a:ext cx="545420" cy="2774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3742" tIns="53742" rIns="53742" bIns="53742" anchor="ctr"/>
          <a:lstStyle/>
          <a:p>
            <a:pPr algn="ctr" eaLnBrk="0" latinLnBrk="0" hangingPunct="0">
              <a:defRPr/>
            </a:pPr>
            <a:r>
              <a:rPr kumimoji="0" lang="ko-KR" altLang="en-US" sz="1200" b="0" dirty="0" err="1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t>한솔제지</a:t>
            </a:r>
            <a:endParaRPr kumimoji="0" lang="en-US" altLang="ko-KR" sz="1200" b="0" dirty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584334" r:id="rId1"/>
    <p:sldLayoutId id="2147584335" r:id="rId2"/>
  </p:sldLayoutIdLst>
  <p:transition>
    <p:wipe dir="r"/>
  </p:transition>
  <p:timing>
    <p:tnLst>
      <p:par>
        <p:cTn id="1" dur="indefinite" restart="never" nodeType="tmRoot"/>
      </p:par>
    </p:tnLst>
  </p:timing>
  <p:txStyles>
    <p:titleStyle>
      <a:lvl1pPr algn="l" defTabSz="932792" rtl="0" eaLnBrk="0" fontAlgn="b" latinLnBrk="1" hangingPunct="0">
        <a:spcBef>
          <a:spcPct val="50000"/>
        </a:spcBef>
        <a:spcAft>
          <a:spcPct val="0"/>
        </a:spcAft>
        <a:defRPr kumimoji="1" sz="15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932792" rtl="0" eaLnBrk="0" fontAlgn="b" latinLnBrk="1" hangingPunct="0">
        <a:spcBef>
          <a:spcPct val="50000"/>
        </a:spcBef>
        <a:spcAft>
          <a:spcPct val="0"/>
        </a:spcAft>
        <a:defRPr kumimoji="1" sz="1500" b="1">
          <a:solidFill>
            <a:srgbClr val="000000"/>
          </a:solidFill>
          <a:latin typeface="굴림" pitchFamily="50" charset="-127"/>
          <a:ea typeface="굴림" pitchFamily="50" charset="-127"/>
        </a:defRPr>
      </a:lvl2pPr>
      <a:lvl3pPr algn="l" defTabSz="932792" rtl="0" eaLnBrk="0" fontAlgn="b" latinLnBrk="1" hangingPunct="0">
        <a:spcBef>
          <a:spcPct val="50000"/>
        </a:spcBef>
        <a:spcAft>
          <a:spcPct val="0"/>
        </a:spcAft>
        <a:defRPr kumimoji="1" sz="1500" b="1">
          <a:solidFill>
            <a:srgbClr val="000000"/>
          </a:solidFill>
          <a:latin typeface="굴림" pitchFamily="50" charset="-127"/>
          <a:ea typeface="굴림" pitchFamily="50" charset="-127"/>
        </a:defRPr>
      </a:lvl3pPr>
      <a:lvl4pPr algn="l" defTabSz="932792" rtl="0" eaLnBrk="0" fontAlgn="b" latinLnBrk="1" hangingPunct="0">
        <a:spcBef>
          <a:spcPct val="50000"/>
        </a:spcBef>
        <a:spcAft>
          <a:spcPct val="0"/>
        </a:spcAft>
        <a:defRPr kumimoji="1" sz="1500" b="1">
          <a:solidFill>
            <a:srgbClr val="000000"/>
          </a:solidFill>
          <a:latin typeface="굴림" pitchFamily="50" charset="-127"/>
          <a:ea typeface="굴림" pitchFamily="50" charset="-127"/>
        </a:defRPr>
      </a:lvl4pPr>
      <a:lvl5pPr algn="l" defTabSz="932792" rtl="0" eaLnBrk="0" fontAlgn="b" latinLnBrk="1" hangingPunct="0">
        <a:spcBef>
          <a:spcPct val="50000"/>
        </a:spcBef>
        <a:spcAft>
          <a:spcPct val="0"/>
        </a:spcAft>
        <a:defRPr kumimoji="1" sz="1500" b="1">
          <a:solidFill>
            <a:srgbClr val="000000"/>
          </a:solidFill>
          <a:latin typeface="굴림" pitchFamily="50" charset="-127"/>
          <a:ea typeface="굴림" pitchFamily="50" charset="-127"/>
        </a:defRPr>
      </a:lvl5pPr>
      <a:lvl6pPr marL="454993" algn="l" defTabSz="935263" rtl="0" fontAlgn="b" latinLnBrk="1">
        <a:spcBef>
          <a:spcPct val="50000"/>
        </a:spcBef>
        <a:spcAft>
          <a:spcPct val="0"/>
        </a:spcAft>
        <a:defRPr kumimoji="1" sz="1500" b="1">
          <a:solidFill>
            <a:srgbClr val="000000"/>
          </a:solidFill>
          <a:latin typeface="굴림" pitchFamily="50" charset="-127"/>
          <a:ea typeface="굴림" pitchFamily="50" charset="-127"/>
        </a:defRPr>
      </a:lvl6pPr>
      <a:lvl7pPr marL="909992" algn="l" defTabSz="935263" rtl="0" fontAlgn="b" latinLnBrk="1">
        <a:spcBef>
          <a:spcPct val="50000"/>
        </a:spcBef>
        <a:spcAft>
          <a:spcPct val="0"/>
        </a:spcAft>
        <a:defRPr kumimoji="1" sz="1500" b="1">
          <a:solidFill>
            <a:srgbClr val="000000"/>
          </a:solidFill>
          <a:latin typeface="굴림" pitchFamily="50" charset="-127"/>
          <a:ea typeface="굴림" pitchFamily="50" charset="-127"/>
        </a:defRPr>
      </a:lvl7pPr>
      <a:lvl8pPr marL="1364983" algn="l" defTabSz="935263" rtl="0" fontAlgn="b" latinLnBrk="1">
        <a:spcBef>
          <a:spcPct val="50000"/>
        </a:spcBef>
        <a:spcAft>
          <a:spcPct val="0"/>
        </a:spcAft>
        <a:defRPr kumimoji="1" sz="1500" b="1">
          <a:solidFill>
            <a:srgbClr val="000000"/>
          </a:solidFill>
          <a:latin typeface="굴림" pitchFamily="50" charset="-127"/>
          <a:ea typeface="굴림" pitchFamily="50" charset="-127"/>
        </a:defRPr>
      </a:lvl8pPr>
      <a:lvl9pPr marL="1819978" algn="l" defTabSz="935263" rtl="0" fontAlgn="b" latinLnBrk="1">
        <a:spcBef>
          <a:spcPct val="50000"/>
        </a:spcBef>
        <a:spcAft>
          <a:spcPct val="0"/>
        </a:spcAft>
        <a:defRPr kumimoji="1" sz="1500" b="1">
          <a:solidFill>
            <a:srgbClr val="000000"/>
          </a:solidFill>
          <a:latin typeface="굴림" pitchFamily="50" charset="-127"/>
          <a:ea typeface="굴림" pitchFamily="50" charset="-127"/>
        </a:defRPr>
      </a:lvl9pPr>
    </p:titleStyle>
    <p:bodyStyle>
      <a:lvl1pPr marL="250220" indent="-250220" algn="l" defTabSz="932792" rtl="0" eaLnBrk="0" fontAlgn="b" latinLnBrk="1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l"/>
        <a:defRPr kumimoji="1" sz="1400">
          <a:solidFill>
            <a:schemeClr val="tx1"/>
          </a:solidFill>
          <a:latin typeface="+mn-lt"/>
          <a:ea typeface="+mn-ea"/>
          <a:cs typeface="+mn-cs"/>
        </a:defRPr>
      </a:lvl1pPr>
      <a:lvl2pPr marL="630306" indent="-250220" algn="l" defTabSz="932792" rtl="0" eaLnBrk="0" fontAlgn="b" latinLnBrk="1" hangingPunct="0">
        <a:spcBef>
          <a:spcPct val="30000"/>
        </a:spcBef>
        <a:spcAft>
          <a:spcPct val="0"/>
        </a:spcAft>
        <a:buClr>
          <a:schemeClr val="tx1"/>
        </a:buClr>
        <a:buSzPct val="90000"/>
        <a:buFont typeface="[Normal Text]"/>
        <a:buChar char="–"/>
        <a:defRPr kumimoji="1" sz="1400">
          <a:solidFill>
            <a:schemeClr val="tx1"/>
          </a:solidFill>
          <a:latin typeface="+mn-lt"/>
          <a:ea typeface="+mn-ea"/>
        </a:defRPr>
      </a:lvl2pPr>
      <a:lvl3pPr marL="1008806" indent="-250220" algn="l" defTabSz="932792" rtl="0" eaLnBrk="0" fontAlgn="b" latinLnBrk="1" hangingPunct="0">
        <a:spcBef>
          <a:spcPct val="30000"/>
        </a:spcBef>
        <a:spcAft>
          <a:spcPct val="0"/>
        </a:spcAft>
        <a:buSzPct val="100000"/>
        <a:buChar char="•"/>
        <a:defRPr kumimoji="1" sz="1400">
          <a:solidFill>
            <a:schemeClr val="tx1"/>
          </a:solidFill>
          <a:latin typeface="+mn-lt"/>
          <a:ea typeface="+mn-ea"/>
        </a:defRPr>
      </a:lvl3pPr>
      <a:lvl4pPr marL="1387306" indent="-250220" algn="l" defTabSz="932792" rtl="0" eaLnBrk="0" fontAlgn="b" latinLnBrk="1" hangingPunct="0">
        <a:spcBef>
          <a:spcPct val="30000"/>
        </a:spcBef>
        <a:spcAft>
          <a:spcPct val="0"/>
        </a:spcAft>
        <a:buSzPct val="100000"/>
        <a:buFont typeface="[Normal Text]"/>
        <a:buChar char="­"/>
        <a:defRPr kumimoji="1" sz="1400">
          <a:solidFill>
            <a:schemeClr val="tx1"/>
          </a:solidFill>
          <a:latin typeface="+mn-lt"/>
          <a:ea typeface="+mn-ea"/>
        </a:defRPr>
      </a:lvl4pPr>
      <a:lvl5pPr marL="1905172" indent="-300901" algn="l" defTabSz="932792" rtl="0" eaLnBrk="0" fontAlgn="base" latinLnBrk="1" hangingPunct="0">
        <a:spcBef>
          <a:spcPct val="25000"/>
        </a:spcBef>
        <a:spcAft>
          <a:spcPct val="0"/>
        </a:spcAft>
        <a:buSzPct val="90000"/>
        <a:buChar char="¯"/>
        <a:defRPr kumimoji="1" sz="2000">
          <a:solidFill>
            <a:srgbClr val="000000"/>
          </a:solidFill>
          <a:latin typeface="+mn-lt"/>
          <a:ea typeface="+mn-ea"/>
        </a:defRPr>
      </a:lvl5pPr>
      <a:lvl6pPr marL="2361864" indent="-303332" algn="l" defTabSz="935263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2000">
          <a:solidFill>
            <a:srgbClr val="000000"/>
          </a:solidFill>
          <a:latin typeface="+mn-lt"/>
          <a:ea typeface="+mn-ea"/>
        </a:defRPr>
      </a:lvl6pPr>
      <a:lvl7pPr marL="2816858" indent="-303332" algn="l" defTabSz="935263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2000">
          <a:solidFill>
            <a:srgbClr val="000000"/>
          </a:solidFill>
          <a:latin typeface="+mn-lt"/>
          <a:ea typeface="+mn-ea"/>
        </a:defRPr>
      </a:lvl7pPr>
      <a:lvl8pPr marL="3271853" indent="-303332" algn="l" defTabSz="935263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2000">
          <a:solidFill>
            <a:srgbClr val="000000"/>
          </a:solidFill>
          <a:latin typeface="+mn-lt"/>
          <a:ea typeface="+mn-ea"/>
        </a:defRPr>
      </a:lvl8pPr>
      <a:lvl9pPr marL="3726855" indent="-303332" algn="l" defTabSz="935263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2000"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09992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4993" algn="l" defTabSz="909992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09992" algn="l" defTabSz="909992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64983" algn="l" defTabSz="909992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19978" algn="l" defTabSz="909992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74973" algn="l" defTabSz="909992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29966" algn="l" defTabSz="909992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84957" algn="l" defTabSz="909992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39958" algn="l" defTabSz="909992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aa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4000" y="0"/>
            <a:ext cx="6750000" cy="9904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50531" name="Rectangle 3"/>
          <p:cNvSpPr>
            <a:spLocks noChangeArrowheads="1"/>
          </p:cNvSpPr>
          <p:nvPr/>
        </p:nvSpPr>
        <p:spPr bwMode="gray">
          <a:xfrm>
            <a:off x="3178440" y="9540561"/>
            <a:ext cx="545400" cy="2773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3746" tIns="53746" rIns="53746" bIns="53746" anchor="ctr"/>
          <a:lstStyle/>
          <a:p>
            <a:pPr algn="ctr" eaLnBrk="0" latinLnBrk="0" hangingPunct="0">
              <a:defRPr/>
            </a:pPr>
            <a:fld id="{C9732C91-B26B-4C86-96F0-4FD89F351AB8}" type="slidenum">
              <a:rPr kumimoji="0" lang="ko-KR" altLang="en-GB" sz="1200" b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pPr algn="ctr" eaLnBrk="0" latinLnBrk="0" hangingPunct="0">
                <a:defRPr/>
              </a:pPr>
              <a:t>‹#›</a:t>
            </a:fld>
            <a:endParaRPr kumimoji="0" lang="en-GB" altLang="ko-KR" sz="1200" b="0" dirty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350532" name="Rectangle 4"/>
          <p:cNvSpPr>
            <a:spLocks noChangeArrowheads="1"/>
          </p:cNvSpPr>
          <p:nvPr/>
        </p:nvSpPr>
        <p:spPr bwMode="gray">
          <a:xfrm>
            <a:off x="6240240" y="9498280"/>
            <a:ext cx="545400" cy="2773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3746" tIns="53746" rIns="53746" bIns="53746" anchor="ctr"/>
          <a:lstStyle/>
          <a:p>
            <a:pPr algn="ctr" eaLnBrk="0" latinLnBrk="0" hangingPunct="0">
              <a:defRPr/>
            </a:pPr>
            <a:r>
              <a:rPr kumimoji="0" lang="ko-KR" altLang="en-US" sz="1200" b="0" dirty="0" err="1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t>한솔제지</a:t>
            </a:r>
            <a:endParaRPr kumimoji="0" lang="en-US" altLang="ko-KR" sz="1200" b="0" dirty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584337" r:id="rId1"/>
    <p:sldLayoutId id="2147584338" r:id="rId2"/>
  </p:sldLayoutIdLst>
  <p:transition>
    <p:wipe dir="r"/>
  </p:transition>
  <p:timing>
    <p:tnLst>
      <p:par>
        <p:cTn id="1" dur="indefinite" restart="never" nodeType="tmRoot"/>
      </p:par>
    </p:tnLst>
  </p:timing>
  <p:txStyles>
    <p:titleStyle>
      <a:lvl1pPr algn="l" defTabSz="933602" rtl="0" eaLnBrk="0" fontAlgn="b" latinLnBrk="1" hangingPunct="0">
        <a:spcBef>
          <a:spcPct val="50000"/>
        </a:spcBef>
        <a:spcAft>
          <a:spcPct val="0"/>
        </a:spcAft>
        <a:defRPr kumimoji="1" sz="15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933602" rtl="0" eaLnBrk="0" fontAlgn="b" latinLnBrk="1" hangingPunct="0">
        <a:spcBef>
          <a:spcPct val="50000"/>
        </a:spcBef>
        <a:spcAft>
          <a:spcPct val="0"/>
        </a:spcAft>
        <a:defRPr kumimoji="1" sz="1500" b="1">
          <a:solidFill>
            <a:srgbClr val="000000"/>
          </a:solidFill>
          <a:latin typeface="굴림" pitchFamily="50" charset="-127"/>
          <a:ea typeface="굴림" pitchFamily="50" charset="-127"/>
        </a:defRPr>
      </a:lvl2pPr>
      <a:lvl3pPr algn="l" defTabSz="933602" rtl="0" eaLnBrk="0" fontAlgn="b" latinLnBrk="1" hangingPunct="0">
        <a:spcBef>
          <a:spcPct val="50000"/>
        </a:spcBef>
        <a:spcAft>
          <a:spcPct val="0"/>
        </a:spcAft>
        <a:defRPr kumimoji="1" sz="1500" b="1">
          <a:solidFill>
            <a:srgbClr val="000000"/>
          </a:solidFill>
          <a:latin typeface="굴림" pitchFamily="50" charset="-127"/>
          <a:ea typeface="굴림" pitchFamily="50" charset="-127"/>
        </a:defRPr>
      </a:lvl3pPr>
      <a:lvl4pPr algn="l" defTabSz="933602" rtl="0" eaLnBrk="0" fontAlgn="b" latinLnBrk="1" hangingPunct="0">
        <a:spcBef>
          <a:spcPct val="50000"/>
        </a:spcBef>
        <a:spcAft>
          <a:spcPct val="0"/>
        </a:spcAft>
        <a:defRPr kumimoji="1" sz="1500" b="1">
          <a:solidFill>
            <a:srgbClr val="000000"/>
          </a:solidFill>
          <a:latin typeface="굴림" pitchFamily="50" charset="-127"/>
          <a:ea typeface="굴림" pitchFamily="50" charset="-127"/>
        </a:defRPr>
      </a:lvl4pPr>
      <a:lvl5pPr algn="l" defTabSz="933602" rtl="0" eaLnBrk="0" fontAlgn="b" latinLnBrk="1" hangingPunct="0">
        <a:spcBef>
          <a:spcPct val="50000"/>
        </a:spcBef>
        <a:spcAft>
          <a:spcPct val="0"/>
        </a:spcAft>
        <a:defRPr kumimoji="1" sz="1500" b="1">
          <a:solidFill>
            <a:srgbClr val="000000"/>
          </a:solidFill>
          <a:latin typeface="굴림" pitchFamily="50" charset="-127"/>
          <a:ea typeface="굴림" pitchFamily="50" charset="-127"/>
        </a:defRPr>
      </a:lvl5pPr>
      <a:lvl6pPr marL="455027" algn="l" defTabSz="935333" rtl="0" fontAlgn="b" latinLnBrk="1">
        <a:spcBef>
          <a:spcPct val="50000"/>
        </a:spcBef>
        <a:spcAft>
          <a:spcPct val="0"/>
        </a:spcAft>
        <a:defRPr kumimoji="1" sz="1500" b="1">
          <a:solidFill>
            <a:srgbClr val="000000"/>
          </a:solidFill>
          <a:latin typeface="굴림" pitchFamily="50" charset="-127"/>
          <a:ea typeface="굴림" pitchFamily="50" charset="-127"/>
        </a:defRPr>
      </a:lvl6pPr>
      <a:lvl7pPr marL="910060" algn="l" defTabSz="935333" rtl="0" fontAlgn="b" latinLnBrk="1">
        <a:spcBef>
          <a:spcPct val="50000"/>
        </a:spcBef>
        <a:spcAft>
          <a:spcPct val="0"/>
        </a:spcAft>
        <a:defRPr kumimoji="1" sz="1500" b="1">
          <a:solidFill>
            <a:srgbClr val="000000"/>
          </a:solidFill>
          <a:latin typeface="굴림" pitchFamily="50" charset="-127"/>
          <a:ea typeface="굴림" pitchFamily="50" charset="-127"/>
        </a:defRPr>
      </a:lvl7pPr>
      <a:lvl8pPr marL="1365085" algn="l" defTabSz="935333" rtl="0" fontAlgn="b" latinLnBrk="1">
        <a:spcBef>
          <a:spcPct val="50000"/>
        </a:spcBef>
        <a:spcAft>
          <a:spcPct val="0"/>
        </a:spcAft>
        <a:defRPr kumimoji="1" sz="1500" b="1">
          <a:solidFill>
            <a:srgbClr val="000000"/>
          </a:solidFill>
          <a:latin typeface="굴림" pitchFamily="50" charset="-127"/>
          <a:ea typeface="굴림" pitchFamily="50" charset="-127"/>
        </a:defRPr>
      </a:lvl8pPr>
      <a:lvl9pPr marL="1820115" algn="l" defTabSz="935333" rtl="0" fontAlgn="b" latinLnBrk="1">
        <a:spcBef>
          <a:spcPct val="50000"/>
        </a:spcBef>
        <a:spcAft>
          <a:spcPct val="0"/>
        </a:spcAft>
        <a:defRPr kumimoji="1" sz="1500" b="1">
          <a:solidFill>
            <a:srgbClr val="000000"/>
          </a:solidFill>
          <a:latin typeface="굴림" pitchFamily="50" charset="-127"/>
          <a:ea typeface="굴림" pitchFamily="50" charset="-127"/>
        </a:defRPr>
      </a:lvl9pPr>
    </p:titleStyle>
    <p:bodyStyle>
      <a:lvl1pPr marL="250364" indent="-250364" algn="l" defTabSz="933602" rtl="0" eaLnBrk="0" fontAlgn="b" latinLnBrk="1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l"/>
        <a:defRPr kumimoji="1" sz="1400">
          <a:solidFill>
            <a:schemeClr val="tx1"/>
          </a:solidFill>
          <a:latin typeface="+mn-lt"/>
          <a:ea typeface="+mn-ea"/>
          <a:cs typeface="+mn-cs"/>
        </a:defRPr>
      </a:lvl1pPr>
      <a:lvl2pPr marL="630440" indent="-250364" algn="l" defTabSz="933602" rtl="0" eaLnBrk="0" fontAlgn="b" latinLnBrk="1" hangingPunct="0">
        <a:spcBef>
          <a:spcPct val="30000"/>
        </a:spcBef>
        <a:spcAft>
          <a:spcPct val="0"/>
        </a:spcAft>
        <a:buClr>
          <a:schemeClr val="tx1"/>
        </a:buClr>
        <a:buSzPct val="90000"/>
        <a:buFont typeface="[Normal Text]"/>
        <a:buChar char="–"/>
        <a:defRPr kumimoji="1" sz="1400">
          <a:solidFill>
            <a:schemeClr val="tx1"/>
          </a:solidFill>
          <a:latin typeface="+mn-lt"/>
          <a:ea typeface="+mn-ea"/>
        </a:defRPr>
      </a:lvl2pPr>
      <a:lvl3pPr marL="1009007" indent="-250364" algn="l" defTabSz="933602" rtl="0" eaLnBrk="0" fontAlgn="b" latinLnBrk="1" hangingPunct="0">
        <a:spcBef>
          <a:spcPct val="30000"/>
        </a:spcBef>
        <a:spcAft>
          <a:spcPct val="0"/>
        </a:spcAft>
        <a:buSzPct val="100000"/>
        <a:buChar char="•"/>
        <a:defRPr kumimoji="1" sz="1400">
          <a:solidFill>
            <a:schemeClr val="tx1"/>
          </a:solidFill>
          <a:latin typeface="+mn-lt"/>
          <a:ea typeface="+mn-ea"/>
        </a:defRPr>
      </a:lvl3pPr>
      <a:lvl4pPr marL="1387573" indent="-250364" algn="l" defTabSz="933602" rtl="0" eaLnBrk="0" fontAlgn="b" latinLnBrk="1" hangingPunct="0">
        <a:spcBef>
          <a:spcPct val="30000"/>
        </a:spcBef>
        <a:spcAft>
          <a:spcPct val="0"/>
        </a:spcAft>
        <a:buSzPct val="100000"/>
        <a:buFont typeface="[Normal Text]"/>
        <a:buChar char="­"/>
        <a:defRPr kumimoji="1" sz="1400">
          <a:solidFill>
            <a:schemeClr val="tx1"/>
          </a:solidFill>
          <a:latin typeface="+mn-lt"/>
          <a:ea typeface="+mn-ea"/>
        </a:defRPr>
      </a:lvl4pPr>
      <a:lvl5pPr marL="1906406" indent="-301647" algn="l" defTabSz="933602" rtl="0" eaLnBrk="0" fontAlgn="base" latinLnBrk="1" hangingPunct="0">
        <a:spcBef>
          <a:spcPct val="25000"/>
        </a:spcBef>
        <a:spcAft>
          <a:spcPct val="0"/>
        </a:spcAft>
        <a:buSzPct val="90000"/>
        <a:buChar char="¯"/>
        <a:defRPr kumimoji="1" sz="2000">
          <a:solidFill>
            <a:srgbClr val="000000"/>
          </a:solidFill>
          <a:latin typeface="+mn-lt"/>
          <a:ea typeface="+mn-ea"/>
        </a:defRPr>
      </a:lvl5pPr>
      <a:lvl6pPr marL="2362042" indent="-303355" algn="l" defTabSz="935333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2000">
          <a:solidFill>
            <a:srgbClr val="000000"/>
          </a:solidFill>
          <a:latin typeface="+mn-lt"/>
          <a:ea typeface="+mn-ea"/>
        </a:defRPr>
      </a:lvl6pPr>
      <a:lvl7pPr marL="2817070" indent="-303355" algn="l" defTabSz="935333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2000">
          <a:solidFill>
            <a:srgbClr val="000000"/>
          </a:solidFill>
          <a:latin typeface="+mn-lt"/>
          <a:ea typeface="+mn-ea"/>
        </a:defRPr>
      </a:lvl7pPr>
      <a:lvl8pPr marL="3272099" indent="-303355" algn="l" defTabSz="935333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2000">
          <a:solidFill>
            <a:srgbClr val="000000"/>
          </a:solidFill>
          <a:latin typeface="+mn-lt"/>
          <a:ea typeface="+mn-ea"/>
        </a:defRPr>
      </a:lvl8pPr>
      <a:lvl9pPr marL="3727135" indent="-303355" algn="l" defTabSz="935333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2000"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006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5027" algn="l" defTabSz="91006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0060" algn="l" defTabSz="91006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65085" algn="l" defTabSz="91006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0115" algn="l" defTabSz="91006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75144" algn="l" defTabSz="91006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30171" algn="l" defTabSz="91006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85197" algn="l" defTabSz="91006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40231" algn="l" defTabSz="91006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aa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4000" y="0"/>
            <a:ext cx="6750000" cy="9904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50531" name="Rectangle 3"/>
          <p:cNvSpPr>
            <a:spLocks noChangeArrowheads="1"/>
          </p:cNvSpPr>
          <p:nvPr/>
        </p:nvSpPr>
        <p:spPr bwMode="gray">
          <a:xfrm>
            <a:off x="3178440" y="9540561"/>
            <a:ext cx="545400" cy="2773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3762" tIns="53762" rIns="53762" bIns="53762" anchor="ctr"/>
          <a:lstStyle/>
          <a:p>
            <a:pPr algn="ctr" eaLnBrk="0" latinLnBrk="0" hangingPunct="0">
              <a:defRPr/>
            </a:pPr>
            <a:fld id="{C9732C91-B26B-4C86-96F0-4FD89F351AB8}" type="slidenum">
              <a:rPr kumimoji="0" lang="ko-KR" altLang="en-GB" sz="1200" b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pPr algn="ctr" eaLnBrk="0" latinLnBrk="0" hangingPunct="0">
                <a:defRPr/>
              </a:pPr>
              <a:t>‹#›</a:t>
            </a:fld>
            <a:endParaRPr kumimoji="0" lang="en-GB" altLang="ko-KR" sz="1200" b="0" dirty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350532" name="Rectangle 4"/>
          <p:cNvSpPr>
            <a:spLocks noChangeArrowheads="1"/>
          </p:cNvSpPr>
          <p:nvPr/>
        </p:nvSpPr>
        <p:spPr bwMode="gray">
          <a:xfrm>
            <a:off x="6240240" y="9498280"/>
            <a:ext cx="545400" cy="2773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3762" tIns="53762" rIns="53762" bIns="53762" anchor="ctr"/>
          <a:lstStyle/>
          <a:p>
            <a:pPr algn="ctr" eaLnBrk="0" latinLnBrk="0" hangingPunct="0">
              <a:defRPr/>
            </a:pPr>
            <a:r>
              <a:rPr kumimoji="0" lang="ko-KR" altLang="en-US" sz="1200" b="0" dirty="0" err="1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t>한솔제지</a:t>
            </a:r>
            <a:endParaRPr kumimoji="0" lang="en-US" altLang="ko-KR" sz="1200" b="0" dirty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584340" r:id="rId1"/>
    <p:sldLayoutId id="2147584341" r:id="rId2"/>
  </p:sldLayoutIdLst>
  <p:transition>
    <p:wipe dir="r"/>
  </p:transition>
  <p:timing>
    <p:tnLst>
      <p:par>
        <p:cTn id="1" dur="indefinite" restart="never" nodeType="tmRoot"/>
      </p:par>
    </p:tnLst>
  </p:timing>
  <p:txStyles>
    <p:titleStyle>
      <a:lvl1pPr algn="l" defTabSz="933882" rtl="0" eaLnBrk="0" fontAlgn="b" latinLnBrk="1" hangingPunct="0">
        <a:spcBef>
          <a:spcPct val="50000"/>
        </a:spcBef>
        <a:spcAft>
          <a:spcPct val="0"/>
        </a:spcAft>
        <a:defRPr kumimoji="1" sz="15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933882" rtl="0" eaLnBrk="0" fontAlgn="b" latinLnBrk="1" hangingPunct="0">
        <a:spcBef>
          <a:spcPct val="50000"/>
        </a:spcBef>
        <a:spcAft>
          <a:spcPct val="0"/>
        </a:spcAft>
        <a:defRPr kumimoji="1" sz="1500" b="1">
          <a:solidFill>
            <a:srgbClr val="000000"/>
          </a:solidFill>
          <a:latin typeface="굴림" pitchFamily="50" charset="-127"/>
          <a:ea typeface="굴림" pitchFamily="50" charset="-127"/>
        </a:defRPr>
      </a:lvl2pPr>
      <a:lvl3pPr algn="l" defTabSz="933882" rtl="0" eaLnBrk="0" fontAlgn="b" latinLnBrk="1" hangingPunct="0">
        <a:spcBef>
          <a:spcPct val="50000"/>
        </a:spcBef>
        <a:spcAft>
          <a:spcPct val="0"/>
        </a:spcAft>
        <a:defRPr kumimoji="1" sz="1500" b="1">
          <a:solidFill>
            <a:srgbClr val="000000"/>
          </a:solidFill>
          <a:latin typeface="굴림" pitchFamily="50" charset="-127"/>
          <a:ea typeface="굴림" pitchFamily="50" charset="-127"/>
        </a:defRPr>
      </a:lvl3pPr>
      <a:lvl4pPr algn="l" defTabSz="933882" rtl="0" eaLnBrk="0" fontAlgn="b" latinLnBrk="1" hangingPunct="0">
        <a:spcBef>
          <a:spcPct val="50000"/>
        </a:spcBef>
        <a:spcAft>
          <a:spcPct val="0"/>
        </a:spcAft>
        <a:defRPr kumimoji="1" sz="1500" b="1">
          <a:solidFill>
            <a:srgbClr val="000000"/>
          </a:solidFill>
          <a:latin typeface="굴림" pitchFamily="50" charset="-127"/>
          <a:ea typeface="굴림" pitchFamily="50" charset="-127"/>
        </a:defRPr>
      </a:lvl4pPr>
      <a:lvl5pPr algn="l" defTabSz="933882" rtl="0" eaLnBrk="0" fontAlgn="b" latinLnBrk="1" hangingPunct="0">
        <a:spcBef>
          <a:spcPct val="50000"/>
        </a:spcBef>
        <a:spcAft>
          <a:spcPct val="0"/>
        </a:spcAft>
        <a:defRPr kumimoji="1" sz="1500" b="1">
          <a:solidFill>
            <a:srgbClr val="000000"/>
          </a:solidFill>
          <a:latin typeface="굴림" pitchFamily="50" charset="-127"/>
          <a:ea typeface="굴림" pitchFamily="50" charset="-127"/>
        </a:defRPr>
      </a:lvl5pPr>
      <a:lvl6pPr marL="455164" algn="l" defTabSz="935615" rtl="0" fontAlgn="b" latinLnBrk="1">
        <a:spcBef>
          <a:spcPct val="50000"/>
        </a:spcBef>
        <a:spcAft>
          <a:spcPct val="0"/>
        </a:spcAft>
        <a:defRPr kumimoji="1" sz="1500" b="1">
          <a:solidFill>
            <a:srgbClr val="000000"/>
          </a:solidFill>
          <a:latin typeface="굴림" pitchFamily="50" charset="-127"/>
          <a:ea typeface="굴림" pitchFamily="50" charset="-127"/>
        </a:defRPr>
      </a:lvl6pPr>
      <a:lvl7pPr marL="910334" algn="l" defTabSz="935615" rtl="0" fontAlgn="b" latinLnBrk="1">
        <a:spcBef>
          <a:spcPct val="50000"/>
        </a:spcBef>
        <a:spcAft>
          <a:spcPct val="0"/>
        </a:spcAft>
        <a:defRPr kumimoji="1" sz="1500" b="1">
          <a:solidFill>
            <a:srgbClr val="000000"/>
          </a:solidFill>
          <a:latin typeface="굴림" pitchFamily="50" charset="-127"/>
          <a:ea typeface="굴림" pitchFamily="50" charset="-127"/>
        </a:defRPr>
      </a:lvl7pPr>
      <a:lvl8pPr marL="1365497" algn="l" defTabSz="935615" rtl="0" fontAlgn="b" latinLnBrk="1">
        <a:spcBef>
          <a:spcPct val="50000"/>
        </a:spcBef>
        <a:spcAft>
          <a:spcPct val="0"/>
        </a:spcAft>
        <a:defRPr kumimoji="1" sz="1500" b="1">
          <a:solidFill>
            <a:srgbClr val="000000"/>
          </a:solidFill>
          <a:latin typeface="굴림" pitchFamily="50" charset="-127"/>
          <a:ea typeface="굴림" pitchFamily="50" charset="-127"/>
        </a:defRPr>
      </a:lvl8pPr>
      <a:lvl9pPr marL="1820663" algn="l" defTabSz="935615" rtl="0" fontAlgn="b" latinLnBrk="1">
        <a:spcBef>
          <a:spcPct val="50000"/>
        </a:spcBef>
        <a:spcAft>
          <a:spcPct val="0"/>
        </a:spcAft>
        <a:defRPr kumimoji="1" sz="1500" b="1">
          <a:solidFill>
            <a:srgbClr val="000000"/>
          </a:solidFill>
          <a:latin typeface="굴림" pitchFamily="50" charset="-127"/>
          <a:ea typeface="굴림" pitchFamily="50" charset="-127"/>
        </a:defRPr>
      </a:lvl9pPr>
    </p:titleStyle>
    <p:bodyStyle>
      <a:lvl1pPr marL="250440" indent="-250440" algn="l" defTabSz="933882" rtl="0" eaLnBrk="0" fontAlgn="b" latinLnBrk="1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l"/>
        <a:defRPr kumimoji="1" sz="1400">
          <a:solidFill>
            <a:schemeClr val="tx1"/>
          </a:solidFill>
          <a:latin typeface="+mn-lt"/>
          <a:ea typeface="+mn-ea"/>
          <a:cs typeface="+mn-cs"/>
        </a:defRPr>
      </a:lvl1pPr>
      <a:lvl2pPr marL="630631" indent="-250440" algn="l" defTabSz="933882" rtl="0" eaLnBrk="0" fontAlgn="b" latinLnBrk="1" hangingPunct="0">
        <a:spcBef>
          <a:spcPct val="30000"/>
        </a:spcBef>
        <a:spcAft>
          <a:spcPct val="0"/>
        </a:spcAft>
        <a:buClr>
          <a:schemeClr val="tx1"/>
        </a:buClr>
        <a:buSzPct val="90000"/>
        <a:buFont typeface="[Normal Text]"/>
        <a:buChar char="–"/>
        <a:defRPr kumimoji="1" sz="1400">
          <a:solidFill>
            <a:schemeClr val="tx1"/>
          </a:solidFill>
          <a:latin typeface="+mn-lt"/>
          <a:ea typeface="+mn-ea"/>
        </a:defRPr>
      </a:lvl2pPr>
      <a:lvl3pPr marL="1009311" indent="-250440" algn="l" defTabSz="933882" rtl="0" eaLnBrk="0" fontAlgn="b" latinLnBrk="1" hangingPunct="0">
        <a:spcBef>
          <a:spcPct val="30000"/>
        </a:spcBef>
        <a:spcAft>
          <a:spcPct val="0"/>
        </a:spcAft>
        <a:buSzPct val="100000"/>
        <a:buChar char="•"/>
        <a:defRPr kumimoji="1" sz="1400">
          <a:solidFill>
            <a:schemeClr val="tx1"/>
          </a:solidFill>
          <a:latin typeface="+mn-lt"/>
          <a:ea typeface="+mn-ea"/>
        </a:defRPr>
      </a:lvl3pPr>
      <a:lvl4pPr marL="1387991" indent="-250440" algn="l" defTabSz="933882" rtl="0" eaLnBrk="0" fontAlgn="b" latinLnBrk="1" hangingPunct="0">
        <a:spcBef>
          <a:spcPct val="30000"/>
        </a:spcBef>
        <a:spcAft>
          <a:spcPct val="0"/>
        </a:spcAft>
        <a:buSzPct val="100000"/>
        <a:buFont typeface="[Normal Text]"/>
        <a:buChar char="­"/>
        <a:defRPr kumimoji="1" sz="1400">
          <a:solidFill>
            <a:schemeClr val="tx1"/>
          </a:solidFill>
          <a:latin typeface="+mn-lt"/>
          <a:ea typeface="+mn-ea"/>
        </a:defRPr>
      </a:lvl4pPr>
      <a:lvl5pPr marL="1906980" indent="-301737" algn="l" defTabSz="933882" rtl="0" eaLnBrk="0" fontAlgn="base" latinLnBrk="1" hangingPunct="0">
        <a:spcBef>
          <a:spcPct val="25000"/>
        </a:spcBef>
        <a:spcAft>
          <a:spcPct val="0"/>
        </a:spcAft>
        <a:buSzPct val="90000"/>
        <a:buChar char="¯"/>
        <a:defRPr kumimoji="1" sz="2000">
          <a:solidFill>
            <a:srgbClr val="000000"/>
          </a:solidFill>
          <a:latin typeface="+mn-lt"/>
          <a:ea typeface="+mn-ea"/>
        </a:defRPr>
      </a:lvl5pPr>
      <a:lvl6pPr marL="2362752" indent="-303445" algn="l" defTabSz="935615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2000">
          <a:solidFill>
            <a:srgbClr val="000000"/>
          </a:solidFill>
          <a:latin typeface="+mn-lt"/>
          <a:ea typeface="+mn-ea"/>
        </a:defRPr>
      </a:lvl6pPr>
      <a:lvl7pPr marL="2817918" indent="-303445" algn="l" defTabSz="935615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2000">
          <a:solidFill>
            <a:srgbClr val="000000"/>
          </a:solidFill>
          <a:latin typeface="+mn-lt"/>
          <a:ea typeface="+mn-ea"/>
        </a:defRPr>
      </a:lvl7pPr>
      <a:lvl8pPr marL="3273084" indent="-303445" algn="l" defTabSz="935615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2000">
          <a:solidFill>
            <a:srgbClr val="000000"/>
          </a:solidFill>
          <a:latin typeface="+mn-lt"/>
          <a:ea typeface="+mn-ea"/>
        </a:defRPr>
      </a:lvl8pPr>
      <a:lvl9pPr marL="3728256" indent="-303445" algn="l" defTabSz="935615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2000"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0334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5164" algn="l" defTabSz="910334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0334" algn="l" defTabSz="910334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65497" algn="l" defTabSz="910334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0663" algn="l" defTabSz="910334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75829" algn="l" defTabSz="910334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30992" algn="l" defTabSz="910334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86157" algn="l" defTabSz="910334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41327" algn="l" defTabSz="910334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Picture 27" descr="aa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432" y="0"/>
            <a:ext cx="6749143" cy="9904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2149" name="Rectangle 21"/>
          <p:cNvSpPr>
            <a:spLocks noChangeArrowheads="1"/>
          </p:cNvSpPr>
          <p:nvPr/>
        </p:nvSpPr>
        <p:spPr bwMode="gray">
          <a:xfrm>
            <a:off x="3178422" y="9540694"/>
            <a:ext cx="545420" cy="2774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3892" tIns="53892" rIns="53892" bIns="53892" anchor="ctr"/>
          <a:lstStyle/>
          <a:p>
            <a:pPr algn="ctr" eaLnBrk="0" latinLnBrk="0" hangingPunct="0">
              <a:defRPr/>
            </a:pPr>
            <a:fld id="{D18293CA-40A5-47FC-81E8-5DF00966A6B8}" type="slidenum">
              <a:rPr kumimoji="0" lang="ko-KR" altLang="en-GB" sz="1200" b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pPr algn="ctr" eaLnBrk="0" latinLnBrk="0" hangingPunct="0">
                <a:defRPr/>
              </a:pPr>
              <a:t>‹#›</a:t>
            </a:fld>
            <a:endParaRPr kumimoji="0" lang="en-GB" altLang="ko-KR" sz="1200" b="0" dirty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432151" name="Rectangle 23"/>
          <p:cNvSpPr>
            <a:spLocks noChangeArrowheads="1"/>
          </p:cNvSpPr>
          <p:nvPr/>
        </p:nvSpPr>
        <p:spPr bwMode="gray">
          <a:xfrm>
            <a:off x="6240030" y="9499426"/>
            <a:ext cx="545420" cy="2774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3892" tIns="53892" rIns="53892" bIns="53892" anchor="ctr"/>
          <a:lstStyle/>
          <a:p>
            <a:pPr algn="ctr" eaLnBrk="0" latinLnBrk="0" hangingPunct="0">
              <a:defRPr/>
            </a:pPr>
            <a:r>
              <a:rPr kumimoji="0" lang="ko-KR" altLang="en-US" sz="1200" b="0" dirty="0" err="1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t>한솔제지</a:t>
            </a:r>
            <a:endParaRPr kumimoji="0" lang="en-US" altLang="ko-KR" sz="1200" b="0" dirty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584368" r:id="rId1"/>
  </p:sldLayoutIdLst>
  <p:transition>
    <p:wipe dir="r"/>
  </p:transition>
  <p:timing>
    <p:tnLst>
      <p:par>
        <p:cTn id="1" dur="indefinite" restart="never" nodeType="tmRoot"/>
      </p:par>
    </p:tnLst>
  </p:timing>
  <p:txStyles>
    <p:titleStyle>
      <a:lvl1pPr algn="l" defTabSz="937892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937892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2pPr>
      <a:lvl3pPr algn="l" defTabSz="937892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3pPr>
      <a:lvl4pPr algn="l" defTabSz="937892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4pPr>
      <a:lvl5pPr algn="l" defTabSz="937892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5pPr>
      <a:lvl6pPr marL="456273" algn="l" defTabSz="937892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6pPr>
      <a:lvl7pPr marL="912544" algn="l" defTabSz="937892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7pPr>
      <a:lvl8pPr marL="1368818" algn="l" defTabSz="937892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8pPr>
      <a:lvl9pPr marL="1825087" algn="l" defTabSz="937892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9pPr>
    </p:titleStyle>
    <p:bodyStyle>
      <a:lvl1pPr marL="253478" indent="-253478" algn="l" defTabSz="937892" rtl="0" eaLnBrk="0" fontAlgn="b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l"/>
        <a:defRPr sz="1400">
          <a:solidFill>
            <a:schemeClr val="tx1"/>
          </a:solidFill>
          <a:latin typeface="+mn-lt"/>
          <a:ea typeface="+mn-ea"/>
          <a:cs typeface="+mn-cs"/>
        </a:defRPr>
      </a:lvl1pPr>
      <a:lvl2pPr marL="633711" indent="-253478" algn="l" defTabSz="937892" rtl="0" eaLnBrk="0" fontAlgn="b" hangingPunct="0">
        <a:spcBef>
          <a:spcPct val="30000"/>
        </a:spcBef>
        <a:spcAft>
          <a:spcPct val="0"/>
        </a:spcAft>
        <a:buClr>
          <a:schemeClr val="tx1"/>
        </a:buClr>
        <a:buSzPct val="90000"/>
        <a:buFont typeface="[Normal Text]"/>
        <a:buChar char="–"/>
        <a:defRPr sz="1400">
          <a:solidFill>
            <a:schemeClr val="tx1"/>
          </a:solidFill>
          <a:latin typeface="+mn-lt"/>
          <a:ea typeface="+mn-ea"/>
        </a:defRPr>
      </a:lvl2pPr>
      <a:lvl3pPr marL="1013938" indent="-253478" algn="l" defTabSz="937892" rtl="0" eaLnBrk="0" fontAlgn="b" hangingPunct="0">
        <a:spcBef>
          <a:spcPct val="30000"/>
        </a:spcBef>
        <a:spcAft>
          <a:spcPct val="0"/>
        </a:spcAft>
        <a:buSzPct val="100000"/>
        <a:buChar char="•"/>
        <a:defRPr sz="1400">
          <a:solidFill>
            <a:schemeClr val="tx1"/>
          </a:solidFill>
          <a:latin typeface="+mn-lt"/>
          <a:ea typeface="+mn-ea"/>
        </a:defRPr>
      </a:lvl3pPr>
      <a:lvl4pPr marL="1394166" indent="-253478" algn="l" defTabSz="937892" rtl="0" eaLnBrk="0" fontAlgn="b" hangingPunct="0">
        <a:spcBef>
          <a:spcPct val="30000"/>
        </a:spcBef>
        <a:spcAft>
          <a:spcPct val="0"/>
        </a:spcAft>
        <a:buSzPct val="100000"/>
        <a:buFont typeface="[Normal Text]"/>
        <a:buChar char="­"/>
        <a:defRPr sz="1400">
          <a:solidFill>
            <a:schemeClr val="tx1"/>
          </a:solidFill>
          <a:latin typeface="+mn-lt"/>
          <a:ea typeface="+mn-ea"/>
        </a:defRPr>
      </a:lvl4pPr>
      <a:lvl5pPr marL="1912225" indent="-304183" algn="l" defTabSz="937892" rtl="0" eaLnBrk="0" fontAlgn="base" hangingPunct="0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5pPr>
      <a:lvl6pPr marL="2368493" indent="-304183" algn="l" defTabSz="937892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6pPr>
      <a:lvl7pPr marL="2824768" indent="-304183" algn="l" defTabSz="937892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7pPr>
      <a:lvl8pPr marL="3281043" indent="-304183" algn="l" defTabSz="937892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8pPr>
      <a:lvl9pPr marL="3737317" indent="-304183" algn="l" defTabSz="937892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9pPr>
    </p:bodyStyle>
    <p:otherStyle>
      <a:defPPr>
        <a:defRPr lang="ko-KR"/>
      </a:defPPr>
      <a:lvl1pPr marL="0" algn="l" defTabSz="912544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6273" algn="l" defTabSz="912544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2544" algn="l" defTabSz="912544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68818" algn="l" defTabSz="912544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5087" algn="l" defTabSz="912544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1360" algn="l" defTabSz="912544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37633" algn="l" defTabSz="912544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3911" algn="l" defTabSz="912544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0178" algn="l" defTabSz="912544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Picture 27" descr="aa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432" y="0"/>
            <a:ext cx="6749143" cy="9904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2149" name="Rectangle 21"/>
          <p:cNvSpPr>
            <a:spLocks noChangeArrowheads="1"/>
          </p:cNvSpPr>
          <p:nvPr/>
        </p:nvSpPr>
        <p:spPr bwMode="gray">
          <a:xfrm>
            <a:off x="3178422" y="9540671"/>
            <a:ext cx="545420" cy="2774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3892" tIns="53892" rIns="53892" bIns="53892" anchor="ctr"/>
          <a:lstStyle/>
          <a:p>
            <a:pPr algn="ctr" eaLnBrk="0" latinLnBrk="0" hangingPunct="0">
              <a:defRPr/>
            </a:pPr>
            <a:fld id="{D18293CA-40A5-47FC-81E8-5DF00966A6B8}" type="slidenum">
              <a:rPr kumimoji="0" lang="ko-KR" altLang="en-GB" sz="1200" b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pPr algn="ctr" eaLnBrk="0" latinLnBrk="0" hangingPunct="0">
                <a:defRPr/>
              </a:pPr>
              <a:t>‹#›</a:t>
            </a:fld>
            <a:endParaRPr kumimoji="0" lang="en-GB" altLang="ko-KR" sz="1200" b="0" dirty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432151" name="Rectangle 23"/>
          <p:cNvSpPr>
            <a:spLocks noChangeArrowheads="1"/>
          </p:cNvSpPr>
          <p:nvPr/>
        </p:nvSpPr>
        <p:spPr bwMode="gray">
          <a:xfrm>
            <a:off x="6240030" y="9499403"/>
            <a:ext cx="545420" cy="2774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3892" tIns="53892" rIns="53892" bIns="53892" anchor="ctr"/>
          <a:lstStyle/>
          <a:p>
            <a:pPr algn="ctr" eaLnBrk="0" latinLnBrk="0" hangingPunct="0">
              <a:defRPr/>
            </a:pPr>
            <a:r>
              <a:rPr kumimoji="0" lang="ko-KR" altLang="en-US" sz="1200" b="0" dirty="0" err="1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t>한솔제지</a:t>
            </a:r>
            <a:endParaRPr kumimoji="0" lang="en-US" altLang="ko-KR" sz="1200" b="0" dirty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584409" r:id="rId1"/>
  </p:sldLayoutIdLst>
  <p:transition>
    <p:wipe dir="r"/>
  </p:transition>
  <p:timing>
    <p:tnLst>
      <p:par>
        <p:cTn id="1" dur="indefinite" restart="never" nodeType="tmRoot"/>
      </p:par>
    </p:tnLst>
  </p:timing>
  <p:txStyles>
    <p:titleStyle>
      <a:lvl1pPr algn="l" defTabSz="937892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937892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2pPr>
      <a:lvl3pPr algn="l" defTabSz="937892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3pPr>
      <a:lvl4pPr algn="l" defTabSz="937892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4pPr>
      <a:lvl5pPr algn="l" defTabSz="937892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5pPr>
      <a:lvl6pPr marL="456273" algn="l" defTabSz="937892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6pPr>
      <a:lvl7pPr marL="912544" algn="l" defTabSz="937892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7pPr>
      <a:lvl8pPr marL="1368818" algn="l" defTabSz="937892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8pPr>
      <a:lvl9pPr marL="1825087" algn="l" defTabSz="937892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9pPr>
    </p:titleStyle>
    <p:bodyStyle>
      <a:lvl1pPr marL="253478" indent="-253478" algn="l" defTabSz="937892" rtl="0" eaLnBrk="0" fontAlgn="b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l"/>
        <a:defRPr sz="1400">
          <a:solidFill>
            <a:schemeClr val="tx1"/>
          </a:solidFill>
          <a:latin typeface="+mn-lt"/>
          <a:ea typeface="+mn-ea"/>
          <a:cs typeface="+mn-cs"/>
        </a:defRPr>
      </a:lvl1pPr>
      <a:lvl2pPr marL="633711" indent="-253478" algn="l" defTabSz="937892" rtl="0" eaLnBrk="0" fontAlgn="b" hangingPunct="0">
        <a:spcBef>
          <a:spcPct val="30000"/>
        </a:spcBef>
        <a:spcAft>
          <a:spcPct val="0"/>
        </a:spcAft>
        <a:buClr>
          <a:schemeClr val="tx1"/>
        </a:buClr>
        <a:buSzPct val="90000"/>
        <a:buFont typeface="[Normal Text]"/>
        <a:buChar char="–"/>
        <a:defRPr sz="1400">
          <a:solidFill>
            <a:schemeClr val="tx1"/>
          </a:solidFill>
          <a:latin typeface="+mn-lt"/>
          <a:ea typeface="+mn-ea"/>
        </a:defRPr>
      </a:lvl2pPr>
      <a:lvl3pPr marL="1013938" indent="-253478" algn="l" defTabSz="937892" rtl="0" eaLnBrk="0" fontAlgn="b" hangingPunct="0">
        <a:spcBef>
          <a:spcPct val="30000"/>
        </a:spcBef>
        <a:spcAft>
          <a:spcPct val="0"/>
        </a:spcAft>
        <a:buSzPct val="100000"/>
        <a:buChar char="•"/>
        <a:defRPr sz="1400">
          <a:solidFill>
            <a:schemeClr val="tx1"/>
          </a:solidFill>
          <a:latin typeface="+mn-lt"/>
          <a:ea typeface="+mn-ea"/>
        </a:defRPr>
      </a:lvl3pPr>
      <a:lvl4pPr marL="1394166" indent="-253478" algn="l" defTabSz="937892" rtl="0" eaLnBrk="0" fontAlgn="b" hangingPunct="0">
        <a:spcBef>
          <a:spcPct val="30000"/>
        </a:spcBef>
        <a:spcAft>
          <a:spcPct val="0"/>
        </a:spcAft>
        <a:buSzPct val="100000"/>
        <a:buFont typeface="[Normal Text]"/>
        <a:buChar char="­"/>
        <a:defRPr sz="1400">
          <a:solidFill>
            <a:schemeClr val="tx1"/>
          </a:solidFill>
          <a:latin typeface="+mn-lt"/>
          <a:ea typeface="+mn-ea"/>
        </a:defRPr>
      </a:lvl4pPr>
      <a:lvl5pPr marL="1912225" indent="-304183" algn="l" defTabSz="937892" rtl="0" eaLnBrk="0" fontAlgn="base" hangingPunct="0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5pPr>
      <a:lvl6pPr marL="2368493" indent="-304183" algn="l" defTabSz="937892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6pPr>
      <a:lvl7pPr marL="2824768" indent="-304183" algn="l" defTabSz="937892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7pPr>
      <a:lvl8pPr marL="3281043" indent="-304183" algn="l" defTabSz="937892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8pPr>
      <a:lvl9pPr marL="3737317" indent="-304183" algn="l" defTabSz="937892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9pPr>
    </p:bodyStyle>
    <p:otherStyle>
      <a:defPPr>
        <a:defRPr lang="ko-KR"/>
      </a:defPPr>
      <a:lvl1pPr marL="0" algn="l" defTabSz="912544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6273" algn="l" defTabSz="912544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2544" algn="l" defTabSz="912544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68818" algn="l" defTabSz="912544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5087" algn="l" defTabSz="912544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1360" algn="l" defTabSz="912544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37633" algn="l" defTabSz="912544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3911" algn="l" defTabSz="912544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0178" algn="l" defTabSz="912544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7" descr="aaa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54432" y="75660"/>
            <a:ext cx="6749143" cy="9753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2149" name="Rectangle 21"/>
          <p:cNvSpPr>
            <a:spLocks noChangeArrowheads="1"/>
          </p:cNvSpPr>
          <p:nvPr/>
        </p:nvSpPr>
        <p:spPr bwMode="gray">
          <a:xfrm>
            <a:off x="3178422" y="9540784"/>
            <a:ext cx="545420" cy="2774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3892" tIns="53892" rIns="53892" bIns="53892" anchor="ctr"/>
          <a:lstStyle/>
          <a:p>
            <a:pPr algn="ctr" eaLnBrk="0" latinLnBrk="0" hangingPunct="0">
              <a:defRPr/>
            </a:pPr>
            <a:fld id="{DB1EDD6B-7568-42AE-9BEB-E6789BEC9B2B}" type="slidenum">
              <a:rPr kumimoji="0" lang="ko-KR" altLang="en-GB" sz="1200" b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pPr algn="ctr" eaLnBrk="0" latinLnBrk="0" hangingPunct="0">
                <a:defRPr/>
              </a:pPr>
              <a:t>‹#›</a:t>
            </a:fld>
            <a:endParaRPr kumimoji="0" lang="en-GB" altLang="ko-KR" sz="1200" b="0" dirty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584411" r:id="rId1"/>
    <p:sldLayoutId id="2147584412" r:id="rId2"/>
    <p:sldLayoutId id="2147584413" r:id="rId3"/>
    <p:sldLayoutId id="2147584414" r:id="rId4"/>
    <p:sldLayoutId id="2147584415" r:id="rId5"/>
    <p:sldLayoutId id="2147584416" r:id="rId6"/>
    <p:sldLayoutId id="2147584417" r:id="rId7"/>
    <p:sldLayoutId id="2147584418" r:id="rId8"/>
    <p:sldLayoutId id="2147584419" r:id="rId9"/>
    <p:sldLayoutId id="2147584420" r:id="rId10"/>
    <p:sldLayoutId id="2147584421" r:id="rId11"/>
    <p:sldLayoutId id="2147584422" r:id="rId12"/>
    <p:sldLayoutId id="2147584423" r:id="rId13"/>
  </p:sldLayoutIdLst>
  <p:transition/>
  <p:timing>
    <p:tnLst>
      <p:par>
        <p:cTn id="1" dur="indefinite" restart="never" nodeType="tmRoot"/>
      </p:par>
    </p:tnLst>
  </p:timing>
  <p:txStyles>
    <p:titleStyle>
      <a:lvl1pPr algn="l" defTabSz="937892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937892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2pPr>
      <a:lvl3pPr algn="l" defTabSz="937892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3pPr>
      <a:lvl4pPr algn="l" defTabSz="937892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4pPr>
      <a:lvl5pPr algn="l" defTabSz="937892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5pPr>
      <a:lvl6pPr marL="456273" algn="l" defTabSz="937892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6pPr>
      <a:lvl7pPr marL="912544" algn="l" defTabSz="937892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7pPr>
      <a:lvl8pPr marL="1368818" algn="l" defTabSz="937892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8pPr>
      <a:lvl9pPr marL="1825087" algn="l" defTabSz="937892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9pPr>
    </p:titleStyle>
    <p:bodyStyle>
      <a:lvl1pPr marL="253478" indent="-253478" algn="l" defTabSz="937892" rtl="0" eaLnBrk="0" fontAlgn="b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l"/>
        <a:defRPr sz="1400">
          <a:solidFill>
            <a:schemeClr val="tx1"/>
          </a:solidFill>
          <a:latin typeface="+mn-lt"/>
          <a:ea typeface="+mn-ea"/>
          <a:cs typeface="+mn-cs"/>
        </a:defRPr>
      </a:lvl1pPr>
      <a:lvl2pPr marL="633711" indent="-253478" algn="l" defTabSz="937892" rtl="0" eaLnBrk="0" fontAlgn="b" hangingPunct="0">
        <a:spcBef>
          <a:spcPct val="30000"/>
        </a:spcBef>
        <a:spcAft>
          <a:spcPct val="0"/>
        </a:spcAft>
        <a:buClr>
          <a:schemeClr val="tx1"/>
        </a:buClr>
        <a:buSzPct val="90000"/>
        <a:buFont typeface="[Normal Text]"/>
        <a:buChar char="–"/>
        <a:defRPr sz="1400">
          <a:solidFill>
            <a:schemeClr val="tx1"/>
          </a:solidFill>
          <a:latin typeface="+mn-lt"/>
          <a:ea typeface="+mn-ea"/>
        </a:defRPr>
      </a:lvl2pPr>
      <a:lvl3pPr marL="1013938" indent="-253478" algn="l" defTabSz="937892" rtl="0" eaLnBrk="0" fontAlgn="b" hangingPunct="0">
        <a:spcBef>
          <a:spcPct val="30000"/>
        </a:spcBef>
        <a:spcAft>
          <a:spcPct val="0"/>
        </a:spcAft>
        <a:buSzPct val="100000"/>
        <a:buChar char="•"/>
        <a:defRPr sz="1400">
          <a:solidFill>
            <a:schemeClr val="tx1"/>
          </a:solidFill>
          <a:latin typeface="+mn-lt"/>
          <a:ea typeface="+mn-ea"/>
        </a:defRPr>
      </a:lvl3pPr>
      <a:lvl4pPr marL="1394166" indent="-253478" algn="l" defTabSz="937892" rtl="0" eaLnBrk="0" fontAlgn="b" hangingPunct="0">
        <a:spcBef>
          <a:spcPct val="30000"/>
        </a:spcBef>
        <a:spcAft>
          <a:spcPct val="0"/>
        </a:spcAft>
        <a:buSzPct val="100000"/>
        <a:buFont typeface="[Normal Text]"/>
        <a:buChar char="­"/>
        <a:defRPr sz="1400">
          <a:solidFill>
            <a:schemeClr val="tx1"/>
          </a:solidFill>
          <a:latin typeface="+mn-lt"/>
          <a:ea typeface="+mn-ea"/>
        </a:defRPr>
      </a:lvl4pPr>
      <a:lvl5pPr marL="1912225" indent="-304183" algn="l" defTabSz="937892" rtl="0" eaLnBrk="0" fontAlgn="base" hangingPunct="0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5pPr>
      <a:lvl6pPr marL="2368493" indent="-304183" algn="l" defTabSz="937892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6pPr>
      <a:lvl7pPr marL="2824768" indent="-304183" algn="l" defTabSz="937892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7pPr>
      <a:lvl8pPr marL="3281043" indent="-304183" algn="l" defTabSz="937892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8pPr>
      <a:lvl9pPr marL="3737317" indent="-304183" algn="l" defTabSz="937892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9pPr>
    </p:bodyStyle>
    <p:otherStyle>
      <a:defPPr>
        <a:defRPr lang="ko-KR"/>
      </a:defPPr>
      <a:lvl1pPr marL="0" algn="l" defTabSz="912544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6273" algn="l" defTabSz="912544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2544" algn="l" defTabSz="912544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68818" algn="l" defTabSz="912544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5087" algn="l" defTabSz="912544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1360" algn="l" defTabSz="912544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37633" algn="l" defTabSz="912544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3911" algn="l" defTabSz="912544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0178" algn="l" defTabSz="912544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aaa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54432" y="75660"/>
            <a:ext cx="6749143" cy="9753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91459" name="Rectangle 3"/>
          <p:cNvSpPr>
            <a:spLocks noChangeArrowheads="1"/>
          </p:cNvSpPr>
          <p:nvPr/>
        </p:nvSpPr>
        <p:spPr bwMode="gray">
          <a:xfrm>
            <a:off x="3178422" y="9458247"/>
            <a:ext cx="545420" cy="2774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3892" tIns="53892" rIns="53892" bIns="53892" anchor="ctr"/>
          <a:lstStyle/>
          <a:p>
            <a:pPr algn="ctr" eaLnBrk="0" latinLnBrk="0" hangingPunct="0">
              <a:defRPr/>
            </a:pPr>
            <a:fld id="{E86FAB6E-FFD5-40E4-B889-E107155341E0}" type="slidenum">
              <a:rPr kumimoji="0" lang="ko-KR" altLang="en-GB" sz="1200" b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pPr algn="ctr" eaLnBrk="0" latinLnBrk="0" hangingPunct="0">
                <a:defRPr/>
              </a:pPr>
              <a:t>‹#›</a:t>
            </a:fld>
            <a:endParaRPr kumimoji="0" lang="en-GB" altLang="ko-KR" sz="1200" b="0" dirty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584425" r:id="rId1"/>
    <p:sldLayoutId id="2147584426" r:id="rId2"/>
    <p:sldLayoutId id="2147584427" r:id="rId3"/>
    <p:sldLayoutId id="2147584428" r:id="rId4"/>
    <p:sldLayoutId id="2147584429" r:id="rId5"/>
    <p:sldLayoutId id="2147584430" r:id="rId6"/>
    <p:sldLayoutId id="2147584431" r:id="rId7"/>
    <p:sldLayoutId id="2147584432" r:id="rId8"/>
    <p:sldLayoutId id="2147584433" r:id="rId9"/>
    <p:sldLayoutId id="2147584434" r:id="rId10"/>
    <p:sldLayoutId id="2147584435" r:id="rId11"/>
  </p:sldLayoutIdLst>
  <p:transition/>
  <p:timing>
    <p:tnLst>
      <p:par>
        <p:cTn id="1" dur="indefinite" restart="never" nodeType="tmRoot"/>
      </p:par>
    </p:tnLst>
  </p:timing>
  <p:txStyles>
    <p:titleStyle>
      <a:lvl1pPr algn="l" defTabSz="93789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93789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2pPr>
      <a:lvl3pPr algn="l" defTabSz="93789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3pPr>
      <a:lvl4pPr algn="l" defTabSz="93789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4pPr>
      <a:lvl5pPr algn="l" defTabSz="93789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5pPr>
      <a:lvl6pPr marL="456273" algn="l" defTabSz="937892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6pPr>
      <a:lvl7pPr marL="912544" algn="l" defTabSz="937892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7pPr>
      <a:lvl8pPr marL="1368818" algn="l" defTabSz="937892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8pPr>
      <a:lvl9pPr marL="1825087" algn="l" defTabSz="937892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9pPr>
    </p:titleStyle>
    <p:bodyStyle>
      <a:lvl1pPr marL="253478" indent="-253478" algn="l" defTabSz="937892" rtl="0" eaLnBrk="0" fontAlgn="b" latinLnBrk="1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l"/>
        <a:defRPr kumimoji="1" sz="1400">
          <a:solidFill>
            <a:schemeClr val="tx1"/>
          </a:solidFill>
          <a:latin typeface="+mn-lt"/>
          <a:ea typeface="+mn-ea"/>
          <a:cs typeface="+mn-cs"/>
        </a:defRPr>
      </a:lvl1pPr>
      <a:lvl2pPr marL="633711" indent="-253478" algn="l" defTabSz="937892" rtl="0" eaLnBrk="0" fontAlgn="b" latinLnBrk="1" hangingPunct="0">
        <a:spcBef>
          <a:spcPct val="30000"/>
        </a:spcBef>
        <a:spcAft>
          <a:spcPct val="0"/>
        </a:spcAft>
        <a:buClr>
          <a:schemeClr val="tx1"/>
        </a:buClr>
        <a:buSzPct val="90000"/>
        <a:buFont typeface="[Normal Text]"/>
        <a:buChar char="–"/>
        <a:defRPr kumimoji="1" sz="1400">
          <a:solidFill>
            <a:schemeClr val="tx1"/>
          </a:solidFill>
          <a:latin typeface="+mn-lt"/>
          <a:ea typeface="+mn-ea"/>
        </a:defRPr>
      </a:lvl2pPr>
      <a:lvl3pPr marL="1013938" indent="-253478" algn="l" defTabSz="937892" rtl="0" eaLnBrk="0" fontAlgn="b" latinLnBrk="1" hangingPunct="0">
        <a:spcBef>
          <a:spcPct val="30000"/>
        </a:spcBef>
        <a:spcAft>
          <a:spcPct val="0"/>
        </a:spcAft>
        <a:buSzPct val="100000"/>
        <a:buChar char="•"/>
        <a:defRPr kumimoji="1" sz="1400">
          <a:solidFill>
            <a:schemeClr val="tx1"/>
          </a:solidFill>
          <a:latin typeface="+mn-lt"/>
          <a:ea typeface="+mn-ea"/>
        </a:defRPr>
      </a:lvl3pPr>
      <a:lvl4pPr marL="1394166" indent="-253478" algn="l" defTabSz="937892" rtl="0" eaLnBrk="0" fontAlgn="b" latinLnBrk="1" hangingPunct="0">
        <a:spcBef>
          <a:spcPct val="30000"/>
        </a:spcBef>
        <a:spcAft>
          <a:spcPct val="0"/>
        </a:spcAft>
        <a:buSzPct val="100000"/>
        <a:buFont typeface="[Normal Text]"/>
        <a:buChar char="­"/>
        <a:defRPr kumimoji="1" sz="1400">
          <a:solidFill>
            <a:schemeClr val="tx1"/>
          </a:solidFill>
          <a:latin typeface="+mn-lt"/>
          <a:ea typeface="+mn-ea"/>
        </a:defRPr>
      </a:lvl4pPr>
      <a:lvl5pPr marL="1912225" indent="-304183" algn="l" defTabSz="937892" rtl="0" eaLnBrk="0" fontAlgn="base" latinLnBrk="1" hangingPunct="0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5pPr>
      <a:lvl6pPr marL="2368493" indent="-304183" algn="l" defTabSz="937892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6pPr>
      <a:lvl7pPr marL="2824768" indent="-304183" algn="l" defTabSz="937892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7pPr>
      <a:lvl8pPr marL="3281043" indent="-304183" algn="l" defTabSz="937892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8pPr>
      <a:lvl9pPr marL="3737317" indent="-304183" algn="l" defTabSz="937892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2544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6273" algn="l" defTabSz="912544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2544" algn="l" defTabSz="912544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68818" algn="l" defTabSz="912544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5087" algn="l" defTabSz="912544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1360" algn="l" defTabSz="912544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37633" algn="l" defTabSz="912544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3911" algn="l" defTabSz="912544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0178" algn="l" defTabSz="912544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aa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4000" y="0"/>
            <a:ext cx="6750000" cy="9904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50531" name="Rectangle 3"/>
          <p:cNvSpPr>
            <a:spLocks noChangeArrowheads="1"/>
          </p:cNvSpPr>
          <p:nvPr/>
        </p:nvSpPr>
        <p:spPr bwMode="gray">
          <a:xfrm>
            <a:off x="3178440" y="9540533"/>
            <a:ext cx="545400" cy="2773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3782" tIns="53782" rIns="53782" bIns="53782" anchor="ctr"/>
          <a:lstStyle/>
          <a:p>
            <a:pPr algn="ctr" eaLnBrk="0" latinLnBrk="0" hangingPunct="0">
              <a:defRPr/>
            </a:pPr>
            <a:fld id="{C9732C91-B26B-4C86-96F0-4FD89F351AB8}" type="slidenum">
              <a:rPr kumimoji="0" lang="ko-KR" altLang="en-GB" sz="1200" b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pPr algn="ctr" eaLnBrk="0" latinLnBrk="0" hangingPunct="0">
                <a:defRPr/>
              </a:pPr>
              <a:t>‹#›</a:t>
            </a:fld>
            <a:endParaRPr kumimoji="0" lang="en-GB" altLang="ko-KR" sz="1200" b="0" dirty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350532" name="Rectangle 4"/>
          <p:cNvSpPr>
            <a:spLocks noChangeArrowheads="1"/>
          </p:cNvSpPr>
          <p:nvPr/>
        </p:nvSpPr>
        <p:spPr bwMode="gray">
          <a:xfrm>
            <a:off x="6240240" y="9498280"/>
            <a:ext cx="545400" cy="2773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3782" tIns="53782" rIns="53782" bIns="53782" anchor="ctr"/>
          <a:lstStyle/>
          <a:p>
            <a:pPr algn="ctr" eaLnBrk="0" latinLnBrk="0" hangingPunct="0">
              <a:defRPr/>
            </a:pPr>
            <a:r>
              <a:rPr kumimoji="0" lang="ko-KR" altLang="en-US" sz="1200" b="0" dirty="0" err="1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t>한솔제지</a:t>
            </a:r>
            <a:endParaRPr kumimoji="0" lang="en-US" altLang="ko-KR" sz="1200" b="0" dirty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584439" r:id="rId1"/>
    <p:sldLayoutId id="2147584440" r:id="rId2"/>
  </p:sldLayoutIdLst>
  <p:transition>
    <p:wipe dir="r"/>
  </p:transition>
  <p:timing>
    <p:tnLst>
      <p:par>
        <p:cTn id="1" dur="indefinite" restart="never" nodeType="tmRoot"/>
      </p:par>
    </p:tnLst>
  </p:timing>
  <p:txStyles>
    <p:titleStyle>
      <a:lvl1pPr algn="l" defTabSz="934232" rtl="0" eaLnBrk="0" fontAlgn="b" latinLnBrk="1" hangingPunct="0">
        <a:spcBef>
          <a:spcPct val="50000"/>
        </a:spcBef>
        <a:spcAft>
          <a:spcPct val="0"/>
        </a:spcAft>
        <a:defRPr kumimoji="1" sz="15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934232" rtl="0" eaLnBrk="0" fontAlgn="b" latinLnBrk="1" hangingPunct="0">
        <a:spcBef>
          <a:spcPct val="50000"/>
        </a:spcBef>
        <a:spcAft>
          <a:spcPct val="0"/>
        </a:spcAft>
        <a:defRPr kumimoji="1" sz="1500" b="1">
          <a:solidFill>
            <a:srgbClr val="000000"/>
          </a:solidFill>
          <a:latin typeface="굴림" pitchFamily="50" charset="-127"/>
          <a:ea typeface="굴림" pitchFamily="50" charset="-127"/>
        </a:defRPr>
      </a:lvl2pPr>
      <a:lvl3pPr algn="l" defTabSz="934232" rtl="0" eaLnBrk="0" fontAlgn="b" latinLnBrk="1" hangingPunct="0">
        <a:spcBef>
          <a:spcPct val="50000"/>
        </a:spcBef>
        <a:spcAft>
          <a:spcPct val="0"/>
        </a:spcAft>
        <a:defRPr kumimoji="1" sz="1500" b="1">
          <a:solidFill>
            <a:srgbClr val="000000"/>
          </a:solidFill>
          <a:latin typeface="굴림" pitchFamily="50" charset="-127"/>
          <a:ea typeface="굴림" pitchFamily="50" charset="-127"/>
        </a:defRPr>
      </a:lvl3pPr>
      <a:lvl4pPr algn="l" defTabSz="934232" rtl="0" eaLnBrk="0" fontAlgn="b" latinLnBrk="1" hangingPunct="0">
        <a:spcBef>
          <a:spcPct val="50000"/>
        </a:spcBef>
        <a:spcAft>
          <a:spcPct val="0"/>
        </a:spcAft>
        <a:defRPr kumimoji="1" sz="1500" b="1">
          <a:solidFill>
            <a:srgbClr val="000000"/>
          </a:solidFill>
          <a:latin typeface="굴림" pitchFamily="50" charset="-127"/>
          <a:ea typeface="굴림" pitchFamily="50" charset="-127"/>
        </a:defRPr>
      </a:lvl4pPr>
      <a:lvl5pPr algn="l" defTabSz="934232" rtl="0" eaLnBrk="0" fontAlgn="b" latinLnBrk="1" hangingPunct="0">
        <a:spcBef>
          <a:spcPct val="50000"/>
        </a:spcBef>
        <a:spcAft>
          <a:spcPct val="0"/>
        </a:spcAft>
        <a:defRPr kumimoji="1" sz="1500" b="1">
          <a:solidFill>
            <a:srgbClr val="000000"/>
          </a:solidFill>
          <a:latin typeface="굴림" pitchFamily="50" charset="-127"/>
          <a:ea typeface="굴림" pitchFamily="50" charset="-127"/>
        </a:defRPr>
      </a:lvl5pPr>
      <a:lvl6pPr marL="455335" algn="l" defTabSz="935967" rtl="0" fontAlgn="b" latinLnBrk="1">
        <a:spcBef>
          <a:spcPct val="50000"/>
        </a:spcBef>
        <a:spcAft>
          <a:spcPct val="0"/>
        </a:spcAft>
        <a:defRPr kumimoji="1" sz="1500" b="1">
          <a:solidFill>
            <a:srgbClr val="000000"/>
          </a:solidFill>
          <a:latin typeface="굴림" pitchFamily="50" charset="-127"/>
          <a:ea typeface="굴림" pitchFamily="50" charset="-127"/>
        </a:defRPr>
      </a:lvl6pPr>
      <a:lvl7pPr marL="910676" algn="l" defTabSz="935967" rtl="0" fontAlgn="b" latinLnBrk="1">
        <a:spcBef>
          <a:spcPct val="50000"/>
        </a:spcBef>
        <a:spcAft>
          <a:spcPct val="0"/>
        </a:spcAft>
        <a:defRPr kumimoji="1" sz="1500" b="1">
          <a:solidFill>
            <a:srgbClr val="000000"/>
          </a:solidFill>
          <a:latin typeface="굴림" pitchFamily="50" charset="-127"/>
          <a:ea typeface="굴림" pitchFamily="50" charset="-127"/>
        </a:defRPr>
      </a:lvl7pPr>
      <a:lvl8pPr marL="1366010" algn="l" defTabSz="935967" rtl="0" fontAlgn="b" latinLnBrk="1">
        <a:spcBef>
          <a:spcPct val="50000"/>
        </a:spcBef>
        <a:spcAft>
          <a:spcPct val="0"/>
        </a:spcAft>
        <a:defRPr kumimoji="1" sz="1500" b="1">
          <a:solidFill>
            <a:srgbClr val="000000"/>
          </a:solidFill>
          <a:latin typeface="굴림" pitchFamily="50" charset="-127"/>
          <a:ea typeface="굴림" pitchFamily="50" charset="-127"/>
        </a:defRPr>
      </a:lvl8pPr>
      <a:lvl9pPr marL="1821348" algn="l" defTabSz="935967" rtl="0" fontAlgn="b" latinLnBrk="1">
        <a:spcBef>
          <a:spcPct val="50000"/>
        </a:spcBef>
        <a:spcAft>
          <a:spcPct val="0"/>
        </a:spcAft>
        <a:defRPr kumimoji="1" sz="1500" b="1">
          <a:solidFill>
            <a:srgbClr val="000000"/>
          </a:solidFill>
          <a:latin typeface="굴림" pitchFamily="50" charset="-127"/>
          <a:ea typeface="굴림" pitchFamily="50" charset="-127"/>
        </a:defRPr>
      </a:lvl9pPr>
    </p:titleStyle>
    <p:bodyStyle>
      <a:lvl1pPr marL="250535" indent="-250535" algn="l" defTabSz="934232" rtl="0" eaLnBrk="0" fontAlgn="b" latinLnBrk="1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l"/>
        <a:defRPr kumimoji="1" sz="1400">
          <a:solidFill>
            <a:schemeClr val="tx1"/>
          </a:solidFill>
          <a:latin typeface="+mn-lt"/>
          <a:ea typeface="+mn-ea"/>
          <a:cs typeface="+mn-cs"/>
        </a:defRPr>
      </a:lvl1pPr>
      <a:lvl2pPr marL="630868" indent="-250535" algn="l" defTabSz="934232" rtl="0" eaLnBrk="0" fontAlgn="b" latinLnBrk="1" hangingPunct="0">
        <a:spcBef>
          <a:spcPct val="30000"/>
        </a:spcBef>
        <a:spcAft>
          <a:spcPct val="0"/>
        </a:spcAft>
        <a:buClr>
          <a:schemeClr val="tx1"/>
        </a:buClr>
        <a:buSzPct val="90000"/>
        <a:buFont typeface="[Normal Text]"/>
        <a:buChar char="–"/>
        <a:defRPr kumimoji="1" sz="1400">
          <a:solidFill>
            <a:schemeClr val="tx1"/>
          </a:solidFill>
          <a:latin typeface="+mn-lt"/>
          <a:ea typeface="+mn-ea"/>
        </a:defRPr>
      </a:lvl2pPr>
      <a:lvl3pPr marL="1009691" indent="-250535" algn="l" defTabSz="934232" rtl="0" eaLnBrk="0" fontAlgn="b" latinLnBrk="1" hangingPunct="0">
        <a:spcBef>
          <a:spcPct val="30000"/>
        </a:spcBef>
        <a:spcAft>
          <a:spcPct val="0"/>
        </a:spcAft>
        <a:buSzPct val="100000"/>
        <a:buChar char="•"/>
        <a:defRPr kumimoji="1" sz="1400">
          <a:solidFill>
            <a:schemeClr val="tx1"/>
          </a:solidFill>
          <a:latin typeface="+mn-lt"/>
          <a:ea typeface="+mn-ea"/>
        </a:defRPr>
      </a:lvl3pPr>
      <a:lvl4pPr marL="1388513" indent="-250535" algn="l" defTabSz="934232" rtl="0" eaLnBrk="0" fontAlgn="b" latinLnBrk="1" hangingPunct="0">
        <a:spcBef>
          <a:spcPct val="30000"/>
        </a:spcBef>
        <a:spcAft>
          <a:spcPct val="0"/>
        </a:spcAft>
        <a:buSzPct val="100000"/>
        <a:buFont typeface="[Normal Text]"/>
        <a:buChar char="­"/>
        <a:defRPr kumimoji="1" sz="1400">
          <a:solidFill>
            <a:schemeClr val="tx1"/>
          </a:solidFill>
          <a:latin typeface="+mn-lt"/>
          <a:ea typeface="+mn-ea"/>
        </a:defRPr>
      </a:lvl4pPr>
      <a:lvl5pPr marL="1907697" indent="-301852" algn="l" defTabSz="934232" rtl="0" eaLnBrk="0" fontAlgn="base" latinLnBrk="1" hangingPunct="0">
        <a:spcBef>
          <a:spcPct val="25000"/>
        </a:spcBef>
        <a:spcAft>
          <a:spcPct val="0"/>
        </a:spcAft>
        <a:buSzPct val="90000"/>
        <a:buChar char="¯"/>
        <a:defRPr kumimoji="1" sz="2000">
          <a:solidFill>
            <a:srgbClr val="000000"/>
          </a:solidFill>
          <a:latin typeface="+mn-lt"/>
          <a:ea typeface="+mn-ea"/>
        </a:defRPr>
      </a:lvl5pPr>
      <a:lvl6pPr marL="2363642" indent="-303559" algn="l" defTabSz="935967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2000">
          <a:solidFill>
            <a:srgbClr val="000000"/>
          </a:solidFill>
          <a:latin typeface="+mn-lt"/>
          <a:ea typeface="+mn-ea"/>
        </a:defRPr>
      </a:lvl6pPr>
      <a:lvl7pPr marL="2818978" indent="-303559" algn="l" defTabSz="935967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2000">
          <a:solidFill>
            <a:srgbClr val="000000"/>
          </a:solidFill>
          <a:latin typeface="+mn-lt"/>
          <a:ea typeface="+mn-ea"/>
        </a:defRPr>
      </a:lvl7pPr>
      <a:lvl8pPr marL="3274316" indent="-303559" algn="l" defTabSz="935967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2000">
          <a:solidFill>
            <a:srgbClr val="000000"/>
          </a:solidFill>
          <a:latin typeface="+mn-lt"/>
          <a:ea typeface="+mn-ea"/>
        </a:defRPr>
      </a:lvl8pPr>
      <a:lvl9pPr marL="3729656" indent="-303559" algn="l" defTabSz="935967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2000"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0676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5335" algn="l" defTabSz="910676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0676" algn="l" defTabSz="910676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66010" algn="l" defTabSz="910676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1348" algn="l" defTabSz="910676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76685" algn="l" defTabSz="910676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32019" algn="l" defTabSz="910676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87357" algn="l" defTabSz="910676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42697" algn="l" defTabSz="910676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7" descr="aaa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4432" y="75660"/>
            <a:ext cx="6749143" cy="9753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2149" name="Rectangle 21"/>
          <p:cNvSpPr>
            <a:spLocks noChangeArrowheads="1"/>
          </p:cNvSpPr>
          <p:nvPr/>
        </p:nvSpPr>
        <p:spPr bwMode="gray">
          <a:xfrm>
            <a:off x="3178422" y="9540777"/>
            <a:ext cx="545420" cy="2774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3912" tIns="53912" rIns="53912" bIns="53912" anchor="ctr"/>
          <a:lstStyle/>
          <a:p>
            <a:pPr algn="ctr" eaLnBrk="0" latinLnBrk="0" hangingPunct="0">
              <a:defRPr/>
            </a:pPr>
            <a:fld id="{DB1EDD6B-7568-42AE-9BEB-E6789BEC9B2B}" type="slidenum">
              <a:rPr kumimoji="0" lang="ko-KR" altLang="en-GB" sz="1200" b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pPr algn="ctr" eaLnBrk="0" latinLnBrk="0" hangingPunct="0">
                <a:defRPr/>
              </a:pPr>
              <a:t>‹#›</a:t>
            </a:fld>
            <a:endParaRPr kumimoji="0" lang="en-GB" altLang="ko-KR" sz="1200" b="0" dirty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584442" r:id="rId1"/>
    <p:sldLayoutId id="2147584443" r:id="rId2"/>
    <p:sldLayoutId id="2147584444" r:id="rId3"/>
    <p:sldLayoutId id="2147584445" r:id="rId4"/>
    <p:sldLayoutId id="2147584446" r:id="rId5"/>
    <p:sldLayoutId id="2147584447" r:id="rId6"/>
    <p:sldLayoutId id="2147584448" r:id="rId7"/>
  </p:sldLayoutIdLst>
  <p:transition/>
  <p:timing>
    <p:tnLst>
      <p:par>
        <p:cTn id="1" dur="indefinite" restart="never" nodeType="tmRoot"/>
      </p:par>
    </p:tnLst>
  </p:timing>
  <p:txStyles>
    <p:titleStyle>
      <a:lvl1pPr algn="l" defTabSz="938246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938246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2pPr>
      <a:lvl3pPr algn="l" defTabSz="938246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3pPr>
      <a:lvl4pPr algn="l" defTabSz="938246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4pPr>
      <a:lvl5pPr algn="l" defTabSz="938246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5pPr>
      <a:lvl6pPr marL="456444" algn="l" defTabSz="938246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6pPr>
      <a:lvl7pPr marL="912888" algn="l" defTabSz="938246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7pPr>
      <a:lvl8pPr marL="1369333" algn="l" defTabSz="938246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8pPr>
      <a:lvl9pPr marL="1825775" algn="l" defTabSz="938246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9pPr>
    </p:titleStyle>
    <p:bodyStyle>
      <a:lvl1pPr marL="253577" indent="-253577" algn="l" defTabSz="938246" rtl="0" eaLnBrk="0" fontAlgn="b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l"/>
        <a:defRPr sz="1400">
          <a:solidFill>
            <a:schemeClr val="tx1"/>
          </a:solidFill>
          <a:latin typeface="+mn-lt"/>
          <a:ea typeface="+mn-ea"/>
          <a:cs typeface="+mn-cs"/>
        </a:defRPr>
      </a:lvl1pPr>
      <a:lvl2pPr marL="633949" indent="-253577" algn="l" defTabSz="938246" rtl="0" eaLnBrk="0" fontAlgn="b" hangingPunct="0">
        <a:spcBef>
          <a:spcPct val="30000"/>
        </a:spcBef>
        <a:spcAft>
          <a:spcPct val="0"/>
        </a:spcAft>
        <a:buClr>
          <a:schemeClr val="tx1"/>
        </a:buClr>
        <a:buSzPct val="90000"/>
        <a:buFont typeface="[Normal Text]"/>
        <a:buChar char="–"/>
        <a:defRPr sz="1400">
          <a:solidFill>
            <a:schemeClr val="tx1"/>
          </a:solidFill>
          <a:latin typeface="+mn-lt"/>
          <a:ea typeface="+mn-ea"/>
        </a:defRPr>
      </a:lvl2pPr>
      <a:lvl3pPr marL="1014319" indent="-253577" algn="l" defTabSz="938246" rtl="0" eaLnBrk="0" fontAlgn="b" hangingPunct="0">
        <a:spcBef>
          <a:spcPct val="30000"/>
        </a:spcBef>
        <a:spcAft>
          <a:spcPct val="0"/>
        </a:spcAft>
        <a:buSzPct val="100000"/>
        <a:buChar char="•"/>
        <a:defRPr sz="1400">
          <a:solidFill>
            <a:schemeClr val="tx1"/>
          </a:solidFill>
          <a:latin typeface="+mn-lt"/>
          <a:ea typeface="+mn-ea"/>
        </a:defRPr>
      </a:lvl3pPr>
      <a:lvl4pPr marL="1394691" indent="-253577" algn="l" defTabSz="938246" rtl="0" eaLnBrk="0" fontAlgn="b" hangingPunct="0">
        <a:spcBef>
          <a:spcPct val="30000"/>
        </a:spcBef>
        <a:spcAft>
          <a:spcPct val="0"/>
        </a:spcAft>
        <a:buSzPct val="100000"/>
        <a:buFont typeface="[Normal Text]"/>
        <a:buChar char="­"/>
        <a:defRPr sz="1400">
          <a:solidFill>
            <a:schemeClr val="tx1"/>
          </a:solidFill>
          <a:latin typeface="+mn-lt"/>
          <a:ea typeface="+mn-ea"/>
        </a:defRPr>
      </a:lvl4pPr>
      <a:lvl5pPr marL="1912944" indent="-304298" algn="l" defTabSz="938246" rtl="0" eaLnBrk="0" fontAlgn="base" hangingPunct="0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5pPr>
      <a:lvl6pPr marL="2369386" indent="-304298" algn="l" defTabSz="938246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6pPr>
      <a:lvl7pPr marL="2825831" indent="-304298" algn="l" defTabSz="938246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7pPr>
      <a:lvl8pPr marL="3282278" indent="-304298" algn="l" defTabSz="938246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8pPr>
      <a:lvl9pPr marL="3738723" indent="-304298" algn="l" defTabSz="938246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9pPr>
    </p:bodyStyle>
    <p:otherStyle>
      <a:defPPr>
        <a:defRPr lang="ko-KR"/>
      </a:defPPr>
      <a:lvl1pPr marL="0" algn="l" defTabSz="912888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6444" algn="l" defTabSz="912888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2888" algn="l" defTabSz="912888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69333" algn="l" defTabSz="912888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5775" algn="l" defTabSz="912888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2218" algn="l" defTabSz="912888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38663" algn="l" defTabSz="912888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5112" algn="l" defTabSz="912888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1551" algn="l" defTabSz="912888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7" descr="aaa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54432" y="75660"/>
            <a:ext cx="6749143" cy="9753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2149" name="Rectangle 21"/>
          <p:cNvSpPr>
            <a:spLocks noChangeArrowheads="1"/>
          </p:cNvSpPr>
          <p:nvPr/>
        </p:nvSpPr>
        <p:spPr bwMode="gray">
          <a:xfrm>
            <a:off x="3178453" y="9541380"/>
            <a:ext cx="545420" cy="2774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3592" tIns="53592" rIns="53592" bIns="53592" anchor="ctr"/>
          <a:lstStyle/>
          <a:p>
            <a:pPr algn="ctr" eaLnBrk="0" latinLnBrk="0" hangingPunct="0">
              <a:defRPr/>
            </a:pPr>
            <a:fld id="{DB1EDD6B-7568-42AE-9BEB-E6789BEC9B2B}" type="slidenum">
              <a:rPr kumimoji="0" lang="ko-KR" altLang="en-GB" sz="1200" b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pPr algn="ctr" eaLnBrk="0" latinLnBrk="0" hangingPunct="0">
                <a:defRPr/>
              </a:pPr>
              <a:t>‹#›</a:t>
            </a:fld>
            <a:endParaRPr kumimoji="0" lang="en-GB" altLang="ko-KR" sz="1200" b="0" dirty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432151" name="Rectangle 23"/>
          <p:cNvSpPr>
            <a:spLocks noChangeArrowheads="1"/>
          </p:cNvSpPr>
          <p:nvPr/>
        </p:nvSpPr>
        <p:spPr bwMode="gray">
          <a:xfrm>
            <a:off x="6123230" y="9409192"/>
            <a:ext cx="545420" cy="2774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3592" tIns="53592" rIns="53592" bIns="53592" anchor="ctr"/>
          <a:lstStyle/>
          <a:p>
            <a:pPr algn="ctr" eaLnBrk="0" latinLnBrk="0" hangingPunct="0">
              <a:defRPr/>
            </a:pPr>
            <a:r>
              <a:rPr kumimoji="0" lang="ko-KR" altLang="en-US" sz="1200" b="0" dirty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t>한솔 ○○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584661" r:id="rId1"/>
    <p:sldLayoutId id="2147584662" r:id="rId2"/>
    <p:sldLayoutId id="2147584663" r:id="rId3"/>
    <p:sldLayoutId id="2147584664" r:id="rId4"/>
    <p:sldLayoutId id="2147584665" r:id="rId5"/>
    <p:sldLayoutId id="2147584666" r:id="rId6"/>
    <p:sldLayoutId id="2147584667" r:id="rId7"/>
    <p:sldLayoutId id="2147584668" r:id="rId8"/>
    <p:sldLayoutId id="2147584669" r:id="rId9"/>
    <p:sldLayoutId id="2147584670" r:id="rId10"/>
    <p:sldLayoutId id="2147584671" r:id="rId11"/>
    <p:sldLayoutId id="2147584672" r:id="rId12"/>
    <p:sldLayoutId id="2147584673" r:id="rId13"/>
  </p:sldLayoutIdLst>
  <p:transition/>
  <p:timing>
    <p:tnLst>
      <p:par>
        <p:cTn id="1" dur="indefinite" restart="never" nodeType="tmRoot"/>
      </p:par>
    </p:tnLst>
  </p:timing>
  <p:txStyles>
    <p:titleStyle>
      <a:lvl1pPr algn="l" defTabSz="932622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932622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2pPr>
      <a:lvl3pPr algn="l" defTabSz="932622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3pPr>
      <a:lvl4pPr algn="l" defTabSz="932622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4pPr>
      <a:lvl5pPr algn="l" defTabSz="932622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5pPr>
      <a:lvl6pPr marL="453705" algn="l" defTabSz="932622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6pPr>
      <a:lvl7pPr marL="907411" algn="l" defTabSz="932622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7pPr>
      <a:lvl8pPr marL="1361117" algn="l" defTabSz="932622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8pPr>
      <a:lvl9pPr marL="1814815" algn="l" defTabSz="932622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9pPr>
    </p:titleStyle>
    <p:bodyStyle>
      <a:lvl1pPr marL="252046" indent="-252046" algn="l" defTabSz="932622" rtl="0" eaLnBrk="0" fontAlgn="b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l"/>
        <a:defRPr sz="1400">
          <a:solidFill>
            <a:schemeClr val="tx1"/>
          </a:solidFill>
          <a:latin typeface="+mn-lt"/>
          <a:ea typeface="+mn-ea"/>
          <a:cs typeface="+mn-cs"/>
        </a:defRPr>
      </a:lvl1pPr>
      <a:lvl2pPr marL="630147" indent="-252046" algn="l" defTabSz="932622" rtl="0" eaLnBrk="0" fontAlgn="b" hangingPunct="0">
        <a:spcBef>
          <a:spcPct val="30000"/>
        </a:spcBef>
        <a:spcAft>
          <a:spcPct val="0"/>
        </a:spcAft>
        <a:buClr>
          <a:schemeClr val="tx1"/>
        </a:buClr>
        <a:buSzPct val="90000"/>
        <a:buFont typeface="[Normal Text]"/>
        <a:buChar char="–"/>
        <a:defRPr sz="1400">
          <a:solidFill>
            <a:schemeClr val="tx1"/>
          </a:solidFill>
          <a:latin typeface="+mn-lt"/>
          <a:ea typeface="+mn-ea"/>
        </a:defRPr>
      </a:lvl2pPr>
      <a:lvl3pPr marL="1008230" indent="-252046" algn="l" defTabSz="932622" rtl="0" eaLnBrk="0" fontAlgn="b" hangingPunct="0">
        <a:spcBef>
          <a:spcPct val="30000"/>
        </a:spcBef>
        <a:spcAft>
          <a:spcPct val="0"/>
        </a:spcAft>
        <a:buSzPct val="100000"/>
        <a:buChar char="•"/>
        <a:defRPr sz="1400">
          <a:solidFill>
            <a:schemeClr val="tx1"/>
          </a:solidFill>
          <a:latin typeface="+mn-lt"/>
          <a:ea typeface="+mn-ea"/>
        </a:defRPr>
      </a:lvl3pPr>
      <a:lvl4pPr marL="1386323" indent="-252046" algn="l" defTabSz="932622" rtl="0" eaLnBrk="0" fontAlgn="b" hangingPunct="0">
        <a:spcBef>
          <a:spcPct val="30000"/>
        </a:spcBef>
        <a:spcAft>
          <a:spcPct val="0"/>
        </a:spcAft>
        <a:buSzPct val="100000"/>
        <a:buFont typeface="[Normal Text]"/>
        <a:buChar char="­"/>
        <a:defRPr sz="1400">
          <a:solidFill>
            <a:schemeClr val="tx1"/>
          </a:solidFill>
          <a:latin typeface="+mn-lt"/>
          <a:ea typeface="+mn-ea"/>
        </a:defRPr>
      </a:lvl4pPr>
      <a:lvl5pPr marL="1901466" indent="-302473" algn="l" defTabSz="932622" rtl="0" eaLnBrk="0" fontAlgn="base" hangingPunct="0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5pPr>
      <a:lvl6pPr marL="2355161" indent="-302473" algn="l" defTabSz="932622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6pPr>
      <a:lvl7pPr marL="2808873" indent="-302473" algn="l" defTabSz="932622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7pPr>
      <a:lvl8pPr marL="3262580" indent="-302473" algn="l" defTabSz="932622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8pPr>
      <a:lvl9pPr marL="3716293" indent="-302473" algn="l" defTabSz="932622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9pPr>
    </p:bodyStyle>
    <p:otherStyle>
      <a:defPPr>
        <a:defRPr lang="ko-KR"/>
      </a:defPPr>
      <a:lvl1pPr marL="0" algn="l" defTabSz="90741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3705" algn="l" defTabSz="90741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07411" algn="l" defTabSz="90741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61117" algn="l" defTabSz="90741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14815" algn="l" defTabSz="90741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68527" algn="l" defTabSz="90741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22227" algn="l" defTabSz="90741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75927" algn="l" defTabSz="90741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29637" algn="l" defTabSz="90741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7" descr="aaa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55006" y="75660"/>
            <a:ext cx="6748097" cy="9753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2149" name="Rectangle 21"/>
          <p:cNvSpPr>
            <a:spLocks noChangeArrowheads="1"/>
          </p:cNvSpPr>
          <p:nvPr/>
        </p:nvSpPr>
        <p:spPr bwMode="gray">
          <a:xfrm>
            <a:off x="3178421" y="9540437"/>
            <a:ext cx="545123" cy="2774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4000" tIns="54000" rIns="54000" bIns="54000" anchor="ctr"/>
          <a:lstStyle/>
          <a:p>
            <a:pPr algn="ctr" eaLnBrk="0" latinLnBrk="0" hangingPunct="0">
              <a:defRPr/>
            </a:pPr>
            <a:fld id="{D10882A2-AC59-49F2-BB72-8124A1A3E89F}" type="slidenum">
              <a:rPr kumimoji="0" lang="ko-KR" altLang="en-GB" sz="1200" b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pPr algn="ctr" eaLnBrk="0" latinLnBrk="0" hangingPunct="0">
                <a:defRPr/>
              </a:pPr>
              <a:t>‹#›</a:t>
            </a:fld>
            <a:endParaRPr kumimoji="0" lang="en-GB" altLang="ko-KR" sz="1200" b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432151" name="Rectangle 23"/>
          <p:cNvSpPr>
            <a:spLocks noChangeArrowheads="1"/>
          </p:cNvSpPr>
          <p:nvPr/>
        </p:nvSpPr>
        <p:spPr bwMode="gray">
          <a:xfrm>
            <a:off x="6172252" y="9409192"/>
            <a:ext cx="546222" cy="2774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4000" tIns="54000" rIns="54000" bIns="54000" anchor="ctr"/>
          <a:lstStyle/>
          <a:p>
            <a:pPr algn="ctr" eaLnBrk="0" latinLnBrk="0" hangingPunct="0">
              <a:defRPr/>
            </a:pPr>
            <a:r>
              <a:rPr kumimoji="0" lang="ko-KR" altLang="en-US" sz="1200" b="0" dirty="0" err="1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한솔제지</a:t>
            </a:r>
            <a:endParaRPr kumimoji="0" lang="ko-KR" altLang="en-US" sz="1200" b="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584675" r:id="rId1"/>
    <p:sldLayoutId id="2147584676" r:id="rId2"/>
    <p:sldLayoutId id="2147584677" r:id="rId3"/>
    <p:sldLayoutId id="2147584678" r:id="rId4"/>
    <p:sldLayoutId id="2147584679" r:id="rId5"/>
    <p:sldLayoutId id="2147584680" r:id="rId6"/>
    <p:sldLayoutId id="2147584681" r:id="rId7"/>
    <p:sldLayoutId id="2147584682" r:id="rId8"/>
    <p:sldLayoutId id="2147584683" r:id="rId9"/>
    <p:sldLayoutId id="2147584684" r:id="rId10"/>
    <p:sldLayoutId id="2147584685" r:id="rId11"/>
  </p:sldLayoutIdLst>
  <p:transition/>
  <p:timing>
    <p:tnLst>
      <p:par>
        <p:cTn id="1" dur="indefinite" restart="never" nodeType="tmRoot"/>
      </p:par>
    </p:tnLst>
  </p:timing>
  <p:txStyles>
    <p:titleStyle>
      <a:lvl1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2pPr>
      <a:lvl3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3pPr>
      <a:lvl4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4pPr>
      <a:lvl5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5pPr>
      <a:lvl6pPr marL="4572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6pPr>
      <a:lvl7pPr marL="9144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7pPr>
      <a:lvl8pPr marL="13716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8pPr>
      <a:lvl9pPr marL="18288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9pPr>
    </p:titleStyle>
    <p:bodyStyle>
      <a:lvl1pPr marL="254000" indent="-254000" algn="l" defTabSz="939800" rtl="0" eaLnBrk="0" fontAlgn="b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l"/>
        <a:defRPr sz="1400">
          <a:solidFill>
            <a:schemeClr val="tx1"/>
          </a:solidFill>
          <a:latin typeface="+mn-lt"/>
          <a:ea typeface="+mn-ea"/>
          <a:cs typeface="+mn-cs"/>
        </a:defRPr>
      </a:lvl1pPr>
      <a:lvl2pPr marL="635000" indent="-254000" algn="l" defTabSz="939800" rtl="0" eaLnBrk="0" fontAlgn="b" hangingPunct="0">
        <a:spcBef>
          <a:spcPct val="30000"/>
        </a:spcBef>
        <a:spcAft>
          <a:spcPct val="0"/>
        </a:spcAft>
        <a:buClr>
          <a:schemeClr val="tx1"/>
        </a:buClr>
        <a:buSzPct val="90000"/>
        <a:buFont typeface="[Normal Text]"/>
        <a:buChar char="–"/>
        <a:defRPr sz="1400">
          <a:solidFill>
            <a:schemeClr val="tx1"/>
          </a:solidFill>
          <a:latin typeface="+mn-lt"/>
          <a:ea typeface="+mn-ea"/>
        </a:defRPr>
      </a:lvl2pPr>
      <a:lvl3pPr marL="1016000" indent="-254000" algn="l" defTabSz="939800" rtl="0" eaLnBrk="0" fontAlgn="b" hangingPunct="0">
        <a:spcBef>
          <a:spcPct val="30000"/>
        </a:spcBef>
        <a:spcAft>
          <a:spcPct val="0"/>
        </a:spcAft>
        <a:buSzPct val="100000"/>
        <a:buChar char="•"/>
        <a:defRPr sz="1400">
          <a:solidFill>
            <a:schemeClr val="tx1"/>
          </a:solidFill>
          <a:latin typeface="+mn-lt"/>
          <a:ea typeface="+mn-ea"/>
        </a:defRPr>
      </a:lvl3pPr>
      <a:lvl4pPr marL="1397000" indent="-254000" algn="l" defTabSz="939800" rtl="0" eaLnBrk="0" fontAlgn="b" hangingPunct="0">
        <a:spcBef>
          <a:spcPct val="30000"/>
        </a:spcBef>
        <a:spcAft>
          <a:spcPct val="0"/>
        </a:spcAft>
        <a:buSzPct val="100000"/>
        <a:buFont typeface="[Normal Text]"/>
        <a:buChar char="­"/>
        <a:defRPr sz="1400">
          <a:solidFill>
            <a:schemeClr val="tx1"/>
          </a:solidFill>
          <a:latin typeface="+mn-lt"/>
          <a:ea typeface="+mn-ea"/>
        </a:defRPr>
      </a:lvl4pPr>
      <a:lvl5pPr marL="1916113" indent="-304800" algn="l" defTabSz="939800" rtl="0" eaLnBrk="0" fontAlgn="base" hangingPunct="0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5pPr>
      <a:lvl6pPr marL="23733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6pPr>
      <a:lvl7pPr marL="28305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7pPr>
      <a:lvl8pPr marL="32877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8pPr>
      <a:lvl9pPr marL="37449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8" name="Picture 2" descr="aaa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54966" y="75660"/>
            <a:ext cx="6748097" cy="9753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91459" name="Rectangle 3"/>
          <p:cNvSpPr>
            <a:spLocks noChangeArrowheads="1"/>
          </p:cNvSpPr>
          <p:nvPr/>
        </p:nvSpPr>
        <p:spPr bwMode="gray">
          <a:xfrm>
            <a:off x="3178421" y="9457912"/>
            <a:ext cx="545123" cy="2774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4000" tIns="54000" rIns="54000" bIns="54000" anchor="ctr"/>
          <a:lstStyle/>
          <a:p>
            <a:pPr algn="ctr" eaLnBrk="0" latinLnBrk="0" hangingPunct="0">
              <a:defRPr/>
            </a:pPr>
            <a:fld id="{2F4A65C6-3E08-43FC-8052-91C35AC199A1}" type="slidenum">
              <a:rPr kumimoji="0" lang="ko-KR" altLang="en-GB" sz="1200" b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pPr algn="ctr" eaLnBrk="0" latinLnBrk="0" hangingPunct="0">
                <a:defRPr/>
              </a:pPr>
              <a:t>‹#›</a:t>
            </a:fld>
            <a:endParaRPr kumimoji="0" lang="en-GB" altLang="ko-KR" sz="1200" b="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584710" r:id="rId1"/>
    <p:sldLayoutId id="2147584711" r:id="rId2"/>
    <p:sldLayoutId id="2147584712" r:id="rId3"/>
    <p:sldLayoutId id="2147584713" r:id="rId4"/>
    <p:sldLayoutId id="2147584714" r:id="rId5"/>
    <p:sldLayoutId id="2147584715" r:id="rId6"/>
    <p:sldLayoutId id="2147584716" r:id="rId7"/>
    <p:sldLayoutId id="2147584717" r:id="rId8"/>
    <p:sldLayoutId id="2147584718" r:id="rId9"/>
    <p:sldLayoutId id="2147584719" r:id="rId10"/>
    <p:sldLayoutId id="2147584720" r:id="rId11"/>
  </p:sldLayoutIdLst>
  <p:transition>
    <p:wipe dir="r"/>
  </p:transition>
  <p:timing>
    <p:tnLst>
      <p:par>
        <p:cTn id="1" dur="indefinite" restart="never" nodeType="tmRoot"/>
      </p:par>
    </p:tnLst>
  </p:timing>
  <p:txStyles>
    <p:titleStyle>
      <a:lvl1pPr algn="l" defTabSz="939800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939800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2pPr>
      <a:lvl3pPr algn="l" defTabSz="939800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3pPr>
      <a:lvl4pPr algn="l" defTabSz="939800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4pPr>
      <a:lvl5pPr algn="l" defTabSz="939800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5pPr>
      <a:lvl6pPr marL="457200" algn="l" defTabSz="939800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6pPr>
      <a:lvl7pPr marL="914400" algn="l" defTabSz="939800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7pPr>
      <a:lvl8pPr marL="1371600" algn="l" defTabSz="939800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8pPr>
      <a:lvl9pPr marL="1828800" algn="l" defTabSz="939800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9pPr>
    </p:titleStyle>
    <p:bodyStyle>
      <a:lvl1pPr marL="254000" indent="-254000" algn="l" defTabSz="939800" rtl="0" eaLnBrk="0" fontAlgn="b" latinLnBrk="1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l"/>
        <a:defRPr kumimoji="1" sz="1400">
          <a:solidFill>
            <a:schemeClr val="tx1"/>
          </a:solidFill>
          <a:latin typeface="+mn-lt"/>
          <a:ea typeface="+mn-ea"/>
          <a:cs typeface="+mn-cs"/>
        </a:defRPr>
      </a:lvl1pPr>
      <a:lvl2pPr marL="635000" indent="-254000" algn="l" defTabSz="939800" rtl="0" eaLnBrk="0" fontAlgn="b" latinLnBrk="1" hangingPunct="0">
        <a:spcBef>
          <a:spcPct val="30000"/>
        </a:spcBef>
        <a:spcAft>
          <a:spcPct val="0"/>
        </a:spcAft>
        <a:buClr>
          <a:schemeClr val="tx1"/>
        </a:buClr>
        <a:buSzPct val="90000"/>
        <a:buFont typeface="[Normal Text]"/>
        <a:buChar char="–"/>
        <a:defRPr kumimoji="1" sz="1400">
          <a:solidFill>
            <a:schemeClr val="tx1"/>
          </a:solidFill>
          <a:latin typeface="+mn-lt"/>
          <a:ea typeface="+mn-ea"/>
        </a:defRPr>
      </a:lvl2pPr>
      <a:lvl3pPr marL="1016000" indent="-254000" algn="l" defTabSz="939800" rtl="0" eaLnBrk="0" fontAlgn="b" latinLnBrk="1" hangingPunct="0">
        <a:spcBef>
          <a:spcPct val="30000"/>
        </a:spcBef>
        <a:spcAft>
          <a:spcPct val="0"/>
        </a:spcAft>
        <a:buSzPct val="100000"/>
        <a:buChar char="•"/>
        <a:defRPr kumimoji="1" sz="1400">
          <a:solidFill>
            <a:schemeClr val="tx1"/>
          </a:solidFill>
          <a:latin typeface="+mn-lt"/>
          <a:ea typeface="+mn-ea"/>
        </a:defRPr>
      </a:lvl3pPr>
      <a:lvl4pPr marL="1397000" indent="-254000" algn="l" defTabSz="939800" rtl="0" eaLnBrk="0" fontAlgn="b" latinLnBrk="1" hangingPunct="0">
        <a:spcBef>
          <a:spcPct val="30000"/>
        </a:spcBef>
        <a:spcAft>
          <a:spcPct val="0"/>
        </a:spcAft>
        <a:buSzPct val="100000"/>
        <a:buFont typeface="[Normal Text]"/>
        <a:buChar char="­"/>
        <a:defRPr kumimoji="1" sz="1400">
          <a:solidFill>
            <a:schemeClr val="tx1"/>
          </a:solidFill>
          <a:latin typeface="+mn-lt"/>
          <a:ea typeface="+mn-ea"/>
        </a:defRPr>
      </a:lvl4pPr>
      <a:lvl5pPr marL="1916113" indent="-304800" algn="l" defTabSz="939800" rtl="0" eaLnBrk="0" fontAlgn="base" latinLnBrk="1" hangingPunct="0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5pPr>
      <a:lvl6pPr marL="2373313" indent="-304800" algn="l" defTabSz="939800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6pPr>
      <a:lvl7pPr marL="2830513" indent="-304800" algn="l" defTabSz="939800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7pPr>
      <a:lvl8pPr marL="3287713" indent="-304800" algn="l" defTabSz="939800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8pPr>
      <a:lvl9pPr marL="3744913" indent="-304800" algn="l" defTabSz="939800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Picture 27" descr="aa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432" y="0"/>
            <a:ext cx="6749143" cy="9904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2149" name="Rectangle 21"/>
          <p:cNvSpPr>
            <a:spLocks noChangeArrowheads="1"/>
          </p:cNvSpPr>
          <p:nvPr/>
        </p:nvSpPr>
        <p:spPr bwMode="gray">
          <a:xfrm>
            <a:off x="3178408" y="9540436"/>
            <a:ext cx="545420" cy="2774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4000" tIns="54000" rIns="54000" bIns="54000" anchor="ctr"/>
          <a:lstStyle/>
          <a:p>
            <a:pPr algn="ctr" eaLnBrk="0" latinLnBrk="0" hangingPunct="0">
              <a:defRPr/>
            </a:pPr>
            <a:fld id="{D18293CA-40A5-47FC-81E8-5DF00966A6B8}" type="slidenum">
              <a:rPr kumimoji="0" lang="ko-KR" altLang="en-GB" sz="1200" b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pPr algn="ctr" eaLnBrk="0" latinLnBrk="0" hangingPunct="0">
                <a:defRPr/>
              </a:pPr>
              <a:t>‹#›</a:t>
            </a:fld>
            <a:endParaRPr kumimoji="0" lang="en-GB" altLang="ko-KR" sz="1200" b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432151" name="Rectangle 23"/>
          <p:cNvSpPr>
            <a:spLocks noChangeArrowheads="1"/>
          </p:cNvSpPr>
          <p:nvPr/>
        </p:nvSpPr>
        <p:spPr bwMode="gray">
          <a:xfrm>
            <a:off x="6240011" y="9499167"/>
            <a:ext cx="545420" cy="2774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4000" tIns="54000" rIns="54000" bIns="54000" anchor="ctr"/>
          <a:lstStyle/>
          <a:p>
            <a:pPr algn="ctr" eaLnBrk="0" latinLnBrk="0" hangingPunct="0">
              <a:defRPr/>
            </a:pPr>
            <a:r>
              <a:rPr kumimoji="0" lang="ko-KR" altLang="en-US" sz="1200" b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t>한솔제지</a:t>
            </a:r>
            <a:endParaRPr kumimoji="0" lang="en-US" altLang="ko-KR" sz="1200" b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584722" r:id="rId1"/>
  </p:sldLayoutIdLst>
  <p:transition>
    <p:wipe dir="r"/>
  </p:transition>
  <p:timing>
    <p:tnLst>
      <p:par>
        <p:cTn id="1" dur="indefinite" restart="never" nodeType="tmRoot"/>
      </p:par>
    </p:tnLst>
  </p:timing>
  <p:txStyles>
    <p:titleStyle>
      <a:lvl1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2pPr>
      <a:lvl3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3pPr>
      <a:lvl4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4pPr>
      <a:lvl5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5pPr>
      <a:lvl6pPr marL="4572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6pPr>
      <a:lvl7pPr marL="9144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7pPr>
      <a:lvl8pPr marL="13716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8pPr>
      <a:lvl9pPr marL="18288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9pPr>
    </p:titleStyle>
    <p:bodyStyle>
      <a:lvl1pPr marL="254000" indent="-254000" algn="l" defTabSz="939800" rtl="0" eaLnBrk="0" fontAlgn="b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l"/>
        <a:defRPr sz="1400">
          <a:solidFill>
            <a:schemeClr val="tx1"/>
          </a:solidFill>
          <a:latin typeface="+mn-lt"/>
          <a:ea typeface="+mn-ea"/>
          <a:cs typeface="+mn-cs"/>
        </a:defRPr>
      </a:lvl1pPr>
      <a:lvl2pPr marL="635000" indent="-254000" algn="l" defTabSz="939800" rtl="0" eaLnBrk="0" fontAlgn="b" hangingPunct="0">
        <a:spcBef>
          <a:spcPct val="30000"/>
        </a:spcBef>
        <a:spcAft>
          <a:spcPct val="0"/>
        </a:spcAft>
        <a:buClr>
          <a:schemeClr val="tx1"/>
        </a:buClr>
        <a:buSzPct val="90000"/>
        <a:buFont typeface="[Normal Text]"/>
        <a:buChar char="–"/>
        <a:defRPr sz="1400">
          <a:solidFill>
            <a:schemeClr val="tx1"/>
          </a:solidFill>
          <a:latin typeface="+mn-lt"/>
          <a:ea typeface="+mn-ea"/>
        </a:defRPr>
      </a:lvl2pPr>
      <a:lvl3pPr marL="1016000" indent="-254000" algn="l" defTabSz="939800" rtl="0" eaLnBrk="0" fontAlgn="b" hangingPunct="0">
        <a:spcBef>
          <a:spcPct val="30000"/>
        </a:spcBef>
        <a:spcAft>
          <a:spcPct val="0"/>
        </a:spcAft>
        <a:buSzPct val="100000"/>
        <a:buChar char="•"/>
        <a:defRPr sz="1400">
          <a:solidFill>
            <a:schemeClr val="tx1"/>
          </a:solidFill>
          <a:latin typeface="+mn-lt"/>
          <a:ea typeface="+mn-ea"/>
        </a:defRPr>
      </a:lvl3pPr>
      <a:lvl4pPr marL="1397000" indent="-254000" algn="l" defTabSz="939800" rtl="0" eaLnBrk="0" fontAlgn="b" hangingPunct="0">
        <a:spcBef>
          <a:spcPct val="30000"/>
        </a:spcBef>
        <a:spcAft>
          <a:spcPct val="0"/>
        </a:spcAft>
        <a:buSzPct val="100000"/>
        <a:buFont typeface="[Normal Text]"/>
        <a:buChar char="­"/>
        <a:defRPr sz="1400">
          <a:solidFill>
            <a:schemeClr val="tx1"/>
          </a:solidFill>
          <a:latin typeface="+mn-lt"/>
          <a:ea typeface="+mn-ea"/>
        </a:defRPr>
      </a:lvl4pPr>
      <a:lvl5pPr marL="1916113" indent="-304800" algn="l" defTabSz="939800" rtl="0" eaLnBrk="0" fontAlgn="base" hangingPunct="0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5pPr>
      <a:lvl6pPr marL="23733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6pPr>
      <a:lvl7pPr marL="28305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7pPr>
      <a:lvl8pPr marL="32877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8pPr>
      <a:lvl9pPr marL="37449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7" descr="aaa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54432" y="75660"/>
            <a:ext cx="6749143" cy="9753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2149" name="Rectangle 21"/>
          <p:cNvSpPr>
            <a:spLocks noChangeArrowheads="1"/>
          </p:cNvSpPr>
          <p:nvPr/>
        </p:nvSpPr>
        <p:spPr bwMode="gray">
          <a:xfrm>
            <a:off x="3178408" y="9540548"/>
            <a:ext cx="545420" cy="2774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4000" tIns="54000" rIns="54000" bIns="54000" anchor="ctr"/>
          <a:lstStyle/>
          <a:p>
            <a:pPr algn="ctr" eaLnBrk="0" latinLnBrk="0" hangingPunct="0">
              <a:defRPr/>
            </a:pPr>
            <a:fld id="{DB1EDD6B-7568-42AE-9BEB-E6789BEC9B2B}" type="slidenum">
              <a:rPr kumimoji="0" lang="ko-KR" altLang="en-GB" sz="1200" b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pPr algn="ctr" eaLnBrk="0" latinLnBrk="0" hangingPunct="0">
                <a:defRPr/>
              </a:pPr>
              <a:t>‹#›</a:t>
            </a:fld>
            <a:endParaRPr kumimoji="0" lang="en-GB" altLang="ko-KR" sz="1200" b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584724" r:id="rId1"/>
    <p:sldLayoutId id="2147584725" r:id="rId2"/>
    <p:sldLayoutId id="2147584726" r:id="rId3"/>
    <p:sldLayoutId id="2147584727" r:id="rId4"/>
    <p:sldLayoutId id="2147584728" r:id="rId5"/>
    <p:sldLayoutId id="2147584729" r:id="rId6"/>
    <p:sldLayoutId id="2147584730" r:id="rId7"/>
    <p:sldLayoutId id="2147584731" r:id="rId8"/>
    <p:sldLayoutId id="2147584732" r:id="rId9"/>
    <p:sldLayoutId id="2147584733" r:id="rId10"/>
    <p:sldLayoutId id="2147584734" r:id="rId11"/>
    <p:sldLayoutId id="2147584735" r:id="rId12"/>
    <p:sldLayoutId id="2147584736" r:id="rId13"/>
  </p:sldLayoutIdLst>
  <p:transition/>
  <p:timing>
    <p:tnLst>
      <p:par>
        <p:cTn id="1" dur="indefinite" restart="never" nodeType="tmRoot"/>
      </p:par>
    </p:tnLst>
  </p:timing>
  <p:txStyles>
    <p:titleStyle>
      <a:lvl1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2pPr>
      <a:lvl3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3pPr>
      <a:lvl4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4pPr>
      <a:lvl5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5pPr>
      <a:lvl6pPr marL="4572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6pPr>
      <a:lvl7pPr marL="9144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7pPr>
      <a:lvl8pPr marL="13716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8pPr>
      <a:lvl9pPr marL="18288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9pPr>
    </p:titleStyle>
    <p:bodyStyle>
      <a:lvl1pPr marL="254000" indent="-254000" algn="l" defTabSz="939800" rtl="0" eaLnBrk="0" fontAlgn="b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l"/>
        <a:defRPr sz="1400">
          <a:solidFill>
            <a:schemeClr val="tx1"/>
          </a:solidFill>
          <a:latin typeface="+mn-lt"/>
          <a:ea typeface="+mn-ea"/>
          <a:cs typeface="+mn-cs"/>
        </a:defRPr>
      </a:lvl1pPr>
      <a:lvl2pPr marL="635000" indent="-254000" algn="l" defTabSz="939800" rtl="0" eaLnBrk="0" fontAlgn="b" hangingPunct="0">
        <a:spcBef>
          <a:spcPct val="30000"/>
        </a:spcBef>
        <a:spcAft>
          <a:spcPct val="0"/>
        </a:spcAft>
        <a:buClr>
          <a:schemeClr val="tx1"/>
        </a:buClr>
        <a:buSzPct val="90000"/>
        <a:buFont typeface="[Normal Text]"/>
        <a:buChar char="–"/>
        <a:defRPr sz="1400">
          <a:solidFill>
            <a:schemeClr val="tx1"/>
          </a:solidFill>
          <a:latin typeface="+mn-lt"/>
          <a:ea typeface="+mn-ea"/>
        </a:defRPr>
      </a:lvl2pPr>
      <a:lvl3pPr marL="1016000" indent="-254000" algn="l" defTabSz="939800" rtl="0" eaLnBrk="0" fontAlgn="b" hangingPunct="0">
        <a:spcBef>
          <a:spcPct val="30000"/>
        </a:spcBef>
        <a:spcAft>
          <a:spcPct val="0"/>
        </a:spcAft>
        <a:buSzPct val="100000"/>
        <a:buChar char="•"/>
        <a:defRPr sz="1400">
          <a:solidFill>
            <a:schemeClr val="tx1"/>
          </a:solidFill>
          <a:latin typeface="+mn-lt"/>
          <a:ea typeface="+mn-ea"/>
        </a:defRPr>
      </a:lvl3pPr>
      <a:lvl4pPr marL="1397000" indent="-254000" algn="l" defTabSz="939800" rtl="0" eaLnBrk="0" fontAlgn="b" hangingPunct="0">
        <a:spcBef>
          <a:spcPct val="30000"/>
        </a:spcBef>
        <a:spcAft>
          <a:spcPct val="0"/>
        </a:spcAft>
        <a:buSzPct val="100000"/>
        <a:buFont typeface="[Normal Text]"/>
        <a:buChar char="­"/>
        <a:defRPr sz="1400">
          <a:solidFill>
            <a:schemeClr val="tx1"/>
          </a:solidFill>
          <a:latin typeface="+mn-lt"/>
          <a:ea typeface="+mn-ea"/>
        </a:defRPr>
      </a:lvl4pPr>
      <a:lvl5pPr marL="1916113" indent="-304800" algn="l" defTabSz="939800" rtl="0" eaLnBrk="0" fontAlgn="base" hangingPunct="0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5pPr>
      <a:lvl6pPr marL="23733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6pPr>
      <a:lvl7pPr marL="28305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7pPr>
      <a:lvl8pPr marL="32877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8pPr>
      <a:lvl9pPr marL="37449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aaa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54432" y="75660"/>
            <a:ext cx="6749143" cy="9753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91459" name="Rectangle 3"/>
          <p:cNvSpPr>
            <a:spLocks noChangeArrowheads="1"/>
          </p:cNvSpPr>
          <p:nvPr/>
        </p:nvSpPr>
        <p:spPr bwMode="gray">
          <a:xfrm>
            <a:off x="3178408" y="9458012"/>
            <a:ext cx="545420" cy="2774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4000" tIns="54000" rIns="54000" bIns="54000" anchor="ctr"/>
          <a:lstStyle/>
          <a:p>
            <a:pPr algn="ctr" eaLnBrk="0" latinLnBrk="0" hangingPunct="0">
              <a:defRPr/>
            </a:pPr>
            <a:fld id="{E86FAB6E-FFD5-40E4-B889-E107155341E0}" type="slidenum">
              <a:rPr kumimoji="0" lang="ko-KR" altLang="en-GB" sz="1200" b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pPr algn="ctr" eaLnBrk="0" latinLnBrk="0" hangingPunct="0">
                <a:defRPr/>
              </a:pPr>
              <a:t>‹#›</a:t>
            </a:fld>
            <a:endParaRPr kumimoji="0" lang="en-GB" altLang="ko-KR" sz="1200" b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584738" r:id="rId1"/>
    <p:sldLayoutId id="2147584739" r:id="rId2"/>
    <p:sldLayoutId id="2147584740" r:id="rId3"/>
    <p:sldLayoutId id="2147584741" r:id="rId4"/>
    <p:sldLayoutId id="2147584742" r:id="rId5"/>
    <p:sldLayoutId id="2147584743" r:id="rId6"/>
    <p:sldLayoutId id="2147584744" r:id="rId7"/>
    <p:sldLayoutId id="2147584745" r:id="rId8"/>
    <p:sldLayoutId id="2147584746" r:id="rId9"/>
    <p:sldLayoutId id="2147584747" r:id="rId10"/>
    <p:sldLayoutId id="2147584748" r:id="rId11"/>
  </p:sldLayoutIdLst>
  <p:transition/>
  <p:timing>
    <p:tnLst>
      <p:par>
        <p:cTn id="1" dur="indefinite" restart="never" nodeType="tmRoot"/>
      </p:par>
    </p:tnLst>
  </p:timing>
  <p:txStyles>
    <p:titleStyle>
      <a:lvl1pPr algn="l" defTabSz="939800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939800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2pPr>
      <a:lvl3pPr algn="l" defTabSz="939800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3pPr>
      <a:lvl4pPr algn="l" defTabSz="939800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4pPr>
      <a:lvl5pPr algn="l" defTabSz="939800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5pPr>
      <a:lvl6pPr marL="457200" algn="l" defTabSz="939800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6pPr>
      <a:lvl7pPr marL="914400" algn="l" defTabSz="939800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7pPr>
      <a:lvl8pPr marL="1371600" algn="l" defTabSz="939800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8pPr>
      <a:lvl9pPr marL="1828800" algn="l" defTabSz="939800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9pPr>
    </p:titleStyle>
    <p:bodyStyle>
      <a:lvl1pPr marL="254000" indent="-254000" algn="l" defTabSz="939800" rtl="0" eaLnBrk="0" fontAlgn="b" latinLnBrk="1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l"/>
        <a:defRPr kumimoji="1" sz="1400">
          <a:solidFill>
            <a:schemeClr val="tx1"/>
          </a:solidFill>
          <a:latin typeface="+mn-lt"/>
          <a:ea typeface="+mn-ea"/>
          <a:cs typeface="+mn-cs"/>
        </a:defRPr>
      </a:lvl1pPr>
      <a:lvl2pPr marL="635000" indent="-254000" algn="l" defTabSz="939800" rtl="0" eaLnBrk="0" fontAlgn="b" latinLnBrk="1" hangingPunct="0">
        <a:spcBef>
          <a:spcPct val="30000"/>
        </a:spcBef>
        <a:spcAft>
          <a:spcPct val="0"/>
        </a:spcAft>
        <a:buClr>
          <a:schemeClr val="tx1"/>
        </a:buClr>
        <a:buSzPct val="90000"/>
        <a:buFont typeface="[Normal Text]"/>
        <a:buChar char="–"/>
        <a:defRPr kumimoji="1" sz="1400">
          <a:solidFill>
            <a:schemeClr val="tx1"/>
          </a:solidFill>
          <a:latin typeface="+mn-lt"/>
          <a:ea typeface="+mn-ea"/>
        </a:defRPr>
      </a:lvl2pPr>
      <a:lvl3pPr marL="1016000" indent="-254000" algn="l" defTabSz="939800" rtl="0" eaLnBrk="0" fontAlgn="b" latinLnBrk="1" hangingPunct="0">
        <a:spcBef>
          <a:spcPct val="30000"/>
        </a:spcBef>
        <a:spcAft>
          <a:spcPct val="0"/>
        </a:spcAft>
        <a:buSzPct val="100000"/>
        <a:buChar char="•"/>
        <a:defRPr kumimoji="1" sz="1400">
          <a:solidFill>
            <a:schemeClr val="tx1"/>
          </a:solidFill>
          <a:latin typeface="+mn-lt"/>
          <a:ea typeface="+mn-ea"/>
        </a:defRPr>
      </a:lvl3pPr>
      <a:lvl4pPr marL="1397000" indent="-254000" algn="l" defTabSz="939800" rtl="0" eaLnBrk="0" fontAlgn="b" latinLnBrk="1" hangingPunct="0">
        <a:spcBef>
          <a:spcPct val="30000"/>
        </a:spcBef>
        <a:spcAft>
          <a:spcPct val="0"/>
        </a:spcAft>
        <a:buSzPct val="100000"/>
        <a:buFont typeface="[Normal Text]"/>
        <a:buChar char="­"/>
        <a:defRPr kumimoji="1" sz="1400">
          <a:solidFill>
            <a:schemeClr val="tx1"/>
          </a:solidFill>
          <a:latin typeface="+mn-lt"/>
          <a:ea typeface="+mn-ea"/>
        </a:defRPr>
      </a:lvl4pPr>
      <a:lvl5pPr marL="1916113" indent="-304800" algn="l" defTabSz="939800" rtl="0" eaLnBrk="0" fontAlgn="base" latinLnBrk="1" hangingPunct="0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5pPr>
      <a:lvl6pPr marL="2373313" indent="-304800" algn="l" defTabSz="939800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6pPr>
      <a:lvl7pPr marL="2830513" indent="-304800" algn="l" defTabSz="939800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7pPr>
      <a:lvl8pPr marL="3287713" indent="-304800" algn="l" defTabSz="939800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8pPr>
      <a:lvl9pPr marL="3744913" indent="-304800" algn="l" defTabSz="939800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7" descr="aaa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54432" y="75660"/>
            <a:ext cx="6749143" cy="9753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2149" name="Rectangle 21"/>
          <p:cNvSpPr>
            <a:spLocks noChangeArrowheads="1"/>
          </p:cNvSpPr>
          <p:nvPr/>
        </p:nvSpPr>
        <p:spPr bwMode="gray">
          <a:xfrm>
            <a:off x="3178453" y="9541871"/>
            <a:ext cx="545420" cy="2774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3592" tIns="53592" rIns="53592" bIns="53592" anchor="ctr"/>
          <a:lstStyle/>
          <a:p>
            <a:pPr algn="ctr" eaLnBrk="0" latinLnBrk="0" hangingPunct="0">
              <a:defRPr/>
            </a:pPr>
            <a:fld id="{DB1EDD6B-7568-42AE-9BEB-E6789BEC9B2B}" type="slidenum">
              <a:rPr kumimoji="0" lang="ko-KR" altLang="en-GB" sz="1200" b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pPr algn="ctr" eaLnBrk="0" latinLnBrk="0" hangingPunct="0">
                <a:defRPr/>
              </a:pPr>
              <a:t>‹#›</a:t>
            </a:fld>
            <a:endParaRPr kumimoji="0" lang="en-GB" altLang="ko-KR" sz="1200" b="0" dirty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432151" name="Rectangle 23"/>
          <p:cNvSpPr>
            <a:spLocks noChangeArrowheads="1"/>
          </p:cNvSpPr>
          <p:nvPr/>
        </p:nvSpPr>
        <p:spPr bwMode="gray">
          <a:xfrm>
            <a:off x="6123230" y="9409192"/>
            <a:ext cx="545420" cy="2774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3592" tIns="53592" rIns="53592" bIns="53592" anchor="ctr"/>
          <a:lstStyle/>
          <a:p>
            <a:pPr algn="ctr" eaLnBrk="0" latinLnBrk="0" hangingPunct="0">
              <a:defRPr/>
            </a:pPr>
            <a:r>
              <a:rPr kumimoji="0" lang="ko-KR" altLang="en-US" sz="1200" b="0" dirty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t>한솔 ○○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584752" r:id="rId1"/>
    <p:sldLayoutId id="2147584753" r:id="rId2"/>
    <p:sldLayoutId id="2147584754" r:id="rId3"/>
    <p:sldLayoutId id="2147584755" r:id="rId4"/>
    <p:sldLayoutId id="2147584756" r:id="rId5"/>
    <p:sldLayoutId id="2147584757" r:id="rId6"/>
    <p:sldLayoutId id="2147584758" r:id="rId7"/>
    <p:sldLayoutId id="2147584759" r:id="rId8"/>
    <p:sldLayoutId id="2147584760" r:id="rId9"/>
    <p:sldLayoutId id="2147584761" r:id="rId10"/>
    <p:sldLayoutId id="2147584762" r:id="rId11"/>
    <p:sldLayoutId id="2147584763" r:id="rId12"/>
    <p:sldLayoutId id="2147584764" r:id="rId13"/>
  </p:sldLayoutIdLst>
  <p:transition/>
  <p:timing>
    <p:tnLst>
      <p:par>
        <p:cTn id="1" dur="indefinite" restart="never" nodeType="tmRoot"/>
      </p:par>
    </p:tnLst>
  </p:timing>
  <p:txStyles>
    <p:titleStyle>
      <a:lvl1pPr algn="l" defTabSz="932622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932622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2pPr>
      <a:lvl3pPr algn="l" defTabSz="932622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3pPr>
      <a:lvl4pPr algn="l" defTabSz="932622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4pPr>
      <a:lvl5pPr algn="l" defTabSz="932622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5pPr>
      <a:lvl6pPr marL="453705" algn="l" defTabSz="932622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6pPr>
      <a:lvl7pPr marL="907411" algn="l" defTabSz="932622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7pPr>
      <a:lvl8pPr marL="1361117" algn="l" defTabSz="932622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8pPr>
      <a:lvl9pPr marL="1814815" algn="l" defTabSz="932622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9pPr>
    </p:titleStyle>
    <p:bodyStyle>
      <a:lvl1pPr marL="252046" indent="-252046" algn="l" defTabSz="932622" rtl="0" eaLnBrk="0" fontAlgn="b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l"/>
        <a:defRPr sz="1400">
          <a:solidFill>
            <a:schemeClr val="tx1"/>
          </a:solidFill>
          <a:latin typeface="+mn-lt"/>
          <a:ea typeface="+mn-ea"/>
          <a:cs typeface="+mn-cs"/>
        </a:defRPr>
      </a:lvl1pPr>
      <a:lvl2pPr marL="630147" indent="-252046" algn="l" defTabSz="932622" rtl="0" eaLnBrk="0" fontAlgn="b" hangingPunct="0">
        <a:spcBef>
          <a:spcPct val="30000"/>
        </a:spcBef>
        <a:spcAft>
          <a:spcPct val="0"/>
        </a:spcAft>
        <a:buClr>
          <a:schemeClr val="tx1"/>
        </a:buClr>
        <a:buSzPct val="90000"/>
        <a:buFont typeface="[Normal Text]"/>
        <a:buChar char="–"/>
        <a:defRPr sz="1400">
          <a:solidFill>
            <a:schemeClr val="tx1"/>
          </a:solidFill>
          <a:latin typeface="+mn-lt"/>
          <a:ea typeface="+mn-ea"/>
        </a:defRPr>
      </a:lvl2pPr>
      <a:lvl3pPr marL="1008230" indent="-252046" algn="l" defTabSz="932622" rtl="0" eaLnBrk="0" fontAlgn="b" hangingPunct="0">
        <a:spcBef>
          <a:spcPct val="30000"/>
        </a:spcBef>
        <a:spcAft>
          <a:spcPct val="0"/>
        </a:spcAft>
        <a:buSzPct val="100000"/>
        <a:buChar char="•"/>
        <a:defRPr sz="1400">
          <a:solidFill>
            <a:schemeClr val="tx1"/>
          </a:solidFill>
          <a:latin typeface="+mn-lt"/>
          <a:ea typeface="+mn-ea"/>
        </a:defRPr>
      </a:lvl3pPr>
      <a:lvl4pPr marL="1386323" indent="-252046" algn="l" defTabSz="932622" rtl="0" eaLnBrk="0" fontAlgn="b" hangingPunct="0">
        <a:spcBef>
          <a:spcPct val="30000"/>
        </a:spcBef>
        <a:spcAft>
          <a:spcPct val="0"/>
        </a:spcAft>
        <a:buSzPct val="100000"/>
        <a:buFont typeface="[Normal Text]"/>
        <a:buChar char="­"/>
        <a:defRPr sz="1400">
          <a:solidFill>
            <a:schemeClr val="tx1"/>
          </a:solidFill>
          <a:latin typeface="+mn-lt"/>
          <a:ea typeface="+mn-ea"/>
        </a:defRPr>
      </a:lvl4pPr>
      <a:lvl5pPr marL="1901466" indent="-302473" algn="l" defTabSz="932622" rtl="0" eaLnBrk="0" fontAlgn="base" hangingPunct="0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5pPr>
      <a:lvl6pPr marL="2355161" indent="-302473" algn="l" defTabSz="932622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6pPr>
      <a:lvl7pPr marL="2808873" indent="-302473" algn="l" defTabSz="932622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7pPr>
      <a:lvl8pPr marL="3262580" indent="-302473" algn="l" defTabSz="932622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8pPr>
      <a:lvl9pPr marL="3716293" indent="-302473" algn="l" defTabSz="932622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9pPr>
    </p:bodyStyle>
    <p:otherStyle>
      <a:defPPr>
        <a:defRPr lang="ko-KR"/>
      </a:defPPr>
      <a:lvl1pPr marL="0" algn="l" defTabSz="90741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3705" algn="l" defTabSz="90741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07411" algn="l" defTabSz="90741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61117" algn="l" defTabSz="90741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14815" algn="l" defTabSz="90741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68527" algn="l" defTabSz="90741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22227" algn="l" defTabSz="90741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75927" algn="l" defTabSz="90741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29637" algn="l" defTabSz="90741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2" name="Picture 2" descr="aaa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4432" y="75660"/>
            <a:ext cx="6749143" cy="9753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91459" name="Rectangle 3"/>
          <p:cNvSpPr>
            <a:spLocks noChangeArrowheads="1"/>
          </p:cNvSpPr>
          <p:nvPr/>
        </p:nvSpPr>
        <p:spPr bwMode="gray">
          <a:xfrm>
            <a:off x="3178422" y="9458078"/>
            <a:ext cx="545420" cy="2774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3984" tIns="53984" rIns="53984" bIns="53984" anchor="ctr"/>
          <a:lstStyle/>
          <a:p>
            <a:pPr algn="ctr" eaLnBrk="0" latinLnBrk="0" hangingPunct="0">
              <a:defRPr/>
            </a:pPr>
            <a:fld id="{5801D6C2-E293-4AC9-9BBB-AFC6FF5D70C0}" type="slidenum">
              <a:rPr kumimoji="0" lang="ko-KR" altLang="en-GB" sz="1200" b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pPr algn="ctr" eaLnBrk="0" latinLnBrk="0" hangingPunct="0">
                <a:defRPr/>
              </a:pPr>
              <a:t>‹#›</a:t>
            </a:fld>
            <a:endParaRPr kumimoji="0" lang="en-GB" altLang="ko-KR" sz="1200" b="0" dirty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584770" r:id="rId1"/>
    <p:sldLayoutId id="2147584771" r:id="rId2"/>
    <p:sldLayoutId id="2147584772" r:id="rId3"/>
    <p:sldLayoutId id="2147584773" r:id="rId4"/>
    <p:sldLayoutId id="2147584774" r:id="rId5"/>
    <p:sldLayoutId id="2147584775" r:id="rId6"/>
    <p:sldLayoutId id="2147584776" r:id="rId7"/>
  </p:sldLayoutIdLst>
  <p:transition/>
  <p:timing>
    <p:tnLst>
      <p:par>
        <p:cTn id="1" dur="indefinite" restart="never" nodeType="tmRoot"/>
      </p:par>
    </p:tnLst>
  </p:timing>
  <p:txStyles>
    <p:titleStyle>
      <a:lvl1pPr algn="l" defTabSz="939516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939516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2pPr>
      <a:lvl3pPr algn="l" defTabSz="939516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3pPr>
      <a:lvl4pPr algn="l" defTabSz="939516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4pPr>
      <a:lvl5pPr algn="l" defTabSz="939516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5pPr>
      <a:lvl6pPr marL="457062" algn="l" defTabSz="939516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6pPr>
      <a:lvl7pPr marL="914125" algn="l" defTabSz="939516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7pPr>
      <a:lvl8pPr marL="1371187" algn="l" defTabSz="939516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8pPr>
      <a:lvl9pPr marL="1828248" algn="l" defTabSz="939516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9pPr>
    </p:titleStyle>
    <p:bodyStyle>
      <a:lvl1pPr marL="253924" indent="-253924" algn="l" defTabSz="939516" rtl="0" eaLnBrk="0" fontAlgn="b" latinLnBrk="1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l"/>
        <a:defRPr kumimoji="1" sz="1400">
          <a:solidFill>
            <a:schemeClr val="tx1"/>
          </a:solidFill>
          <a:latin typeface="+mn-lt"/>
          <a:ea typeface="+mn-ea"/>
          <a:cs typeface="+mn-cs"/>
        </a:defRPr>
      </a:lvl1pPr>
      <a:lvl2pPr marL="634809" indent="-253924" algn="l" defTabSz="939516" rtl="0" eaLnBrk="0" fontAlgn="b" latinLnBrk="1" hangingPunct="0">
        <a:spcBef>
          <a:spcPct val="30000"/>
        </a:spcBef>
        <a:spcAft>
          <a:spcPct val="0"/>
        </a:spcAft>
        <a:buClr>
          <a:schemeClr val="tx1"/>
        </a:buClr>
        <a:buSzPct val="90000"/>
        <a:buFont typeface="[Normal Text]"/>
        <a:buChar char="–"/>
        <a:defRPr kumimoji="1" sz="1400">
          <a:solidFill>
            <a:schemeClr val="tx1"/>
          </a:solidFill>
          <a:latin typeface="+mn-lt"/>
          <a:ea typeface="+mn-ea"/>
        </a:defRPr>
      </a:lvl2pPr>
      <a:lvl3pPr marL="1015695" indent="-253924" algn="l" defTabSz="939516" rtl="0" eaLnBrk="0" fontAlgn="b" latinLnBrk="1" hangingPunct="0">
        <a:spcBef>
          <a:spcPct val="30000"/>
        </a:spcBef>
        <a:spcAft>
          <a:spcPct val="0"/>
        </a:spcAft>
        <a:buSzPct val="100000"/>
        <a:buChar char="•"/>
        <a:defRPr kumimoji="1" sz="1400">
          <a:solidFill>
            <a:schemeClr val="tx1"/>
          </a:solidFill>
          <a:latin typeface="+mn-lt"/>
          <a:ea typeface="+mn-ea"/>
        </a:defRPr>
      </a:lvl3pPr>
      <a:lvl4pPr marL="1396580" indent="-253924" algn="l" defTabSz="939516" rtl="0" eaLnBrk="0" fontAlgn="b" latinLnBrk="1" hangingPunct="0">
        <a:spcBef>
          <a:spcPct val="30000"/>
        </a:spcBef>
        <a:spcAft>
          <a:spcPct val="0"/>
        </a:spcAft>
        <a:buSzPct val="100000"/>
        <a:buFont typeface="[Normal Text]"/>
        <a:buChar char="­"/>
        <a:defRPr kumimoji="1" sz="1400">
          <a:solidFill>
            <a:schemeClr val="tx1"/>
          </a:solidFill>
          <a:latin typeface="+mn-lt"/>
          <a:ea typeface="+mn-ea"/>
        </a:defRPr>
      </a:lvl4pPr>
      <a:lvl5pPr marL="1915536" indent="-304709" algn="l" defTabSz="939516" rtl="0" eaLnBrk="0" fontAlgn="base" latinLnBrk="1" hangingPunct="0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5pPr>
      <a:lvl6pPr marL="2372598" indent="-304709" algn="l" defTabSz="939516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6pPr>
      <a:lvl7pPr marL="2829661" indent="-304709" algn="l" defTabSz="939516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7pPr>
      <a:lvl8pPr marL="3286724" indent="-304709" algn="l" defTabSz="939516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8pPr>
      <a:lvl9pPr marL="3743785" indent="-304709" algn="l" defTabSz="939516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125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062" algn="l" defTabSz="914125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125" algn="l" defTabSz="914125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187" algn="l" defTabSz="914125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248" algn="l" defTabSz="914125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312" algn="l" defTabSz="914125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375" algn="l" defTabSz="914125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436" algn="l" defTabSz="914125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6500" algn="l" defTabSz="914125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aa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432" y="75660"/>
            <a:ext cx="6749143" cy="9753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91459" name="Rectangle 3"/>
          <p:cNvSpPr>
            <a:spLocks noChangeArrowheads="1"/>
          </p:cNvSpPr>
          <p:nvPr/>
        </p:nvSpPr>
        <p:spPr bwMode="gray">
          <a:xfrm>
            <a:off x="3178453" y="9459321"/>
            <a:ext cx="545420" cy="2774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3588" tIns="53588" rIns="53588" bIns="53588" anchor="ctr"/>
          <a:lstStyle/>
          <a:p>
            <a:pPr algn="ctr" eaLnBrk="0" latinLnBrk="0" hangingPunct="0">
              <a:defRPr/>
            </a:pPr>
            <a:fld id="{E86FAB6E-FFD5-40E4-B889-E107155341E0}" type="slidenum">
              <a:rPr kumimoji="0" lang="ko-KR" altLang="en-GB" sz="1200" b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pPr algn="ctr" eaLnBrk="0" latinLnBrk="0" hangingPunct="0">
                <a:defRPr/>
              </a:pPr>
              <a:t>‹#›</a:t>
            </a:fld>
            <a:endParaRPr kumimoji="0" lang="en-GB" altLang="ko-KR" sz="1200" b="0" dirty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transition/>
  <p:timing>
    <p:tnLst>
      <p:par>
        <p:cTn id="1" dur="indefinite" restart="never" nodeType="tmRoot"/>
      </p:par>
    </p:tnLst>
  </p:timing>
  <p:txStyles>
    <p:titleStyle>
      <a:lvl1pPr algn="l" defTabSz="93255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93255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2pPr>
      <a:lvl3pPr algn="l" defTabSz="93255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3pPr>
      <a:lvl4pPr algn="l" defTabSz="93255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4pPr>
      <a:lvl5pPr algn="l" defTabSz="93255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5pPr>
      <a:lvl6pPr marL="453671" algn="l" defTabSz="932552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6pPr>
      <a:lvl7pPr marL="907343" algn="l" defTabSz="932552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7pPr>
      <a:lvl8pPr marL="1361015" algn="l" defTabSz="932552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8pPr>
      <a:lvl9pPr marL="1814678" algn="l" defTabSz="932552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9pPr>
    </p:titleStyle>
    <p:bodyStyle>
      <a:lvl1pPr marL="252027" indent="-252027" algn="l" defTabSz="932552" rtl="0" eaLnBrk="0" fontAlgn="b" latinLnBrk="1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l"/>
        <a:defRPr kumimoji="1" sz="1400">
          <a:solidFill>
            <a:schemeClr val="tx1"/>
          </a:solidFill>
          <a:latin typeface="+mn-lt"/>
          <a:ea typeface="+mn-ea"/>
          <a:cs typeface="+mn-cs"/>
        </a:defRPr>
      </a:lvl1pPr>
      <a:lvl2pPr marL="630099" indent="-252027" algn="l" defTabSz="932552" rtl="0" eaLnBrk="0" fontAlgn="b" latinLnBrk="1" hangingPunct="0">
        <a:spcBef>
          <a:spcPct val="30000"/>
        </a:spcBef>
        <a:spcAft>
          <a:spcPct val="0"/>
        </a:spcAft>
        <a:buClr>
          <a:schemeClr val="tx1"/>
        </a:buClr>
        <a:buSzPct val="90000"/>
        <a:buFont typeface="[Normal Text]"/>
        <a:buChar char="–"/>
        <a:defRPr kumimoji="1" sz="1400">
          <a:solidFill>
            <a:schemeClr val="tx1"/>
          </a:solidFill>
          <a:latin typeface="+mn-lt"/>
          <a:ea typeface="+mn-ea"/>
        </a:defRPr>
      </a:lvl2pPr>
      <a:lvl3pPr marL="1008154" indent="-252027" algn="l" defTabSz="932552" rtl="0" eaLnBrk="0" fontAlgn="b" latinLnBrk="1" hangingPunct="0">
        <a:spcBef>
          <a:spcPct val="30000"/>
        </a:spcBef>
        <a:spcAft>
          <a:spcPct val="0"/>
        </a:spcAft>
        <a:buSzPct val="100000"/>
        <a:buChar char="•"/>
        <a:defRPr kumimoji="1" sz="1400">
          <a:solidFill>
            <a:schemeClr val="tx1"/>
          </a:solidFill>
          <a:latin typeface="+mn-lt"/>
          <a:ea typeface="+mn-ea"/>
        </a:defRPr>
      </a:lvl3pPr>
      <a:lvl4pPr marL="1386219" indent="-252027" algn="l" defTabSz="932552" rtl="0" eaLnBrk="0" fontAlgn="b" latinLnBrk="1" hangingPunct="0">
        <a:spcBef>
          <a:spcPct val="30000"/>
        </a:spcBef>
        <a:spcAft>
          <a:spcPct val="0"/>
        </a:spcAft>
        <a:buSzPct val="100000"/>
        <a:buFont typeface="[Normal Text]"/>
        <a:buChar char="­"/>
        <a:defRPr kumimoji="1" sz="1400">
          <a:solidFill>
            <a:schemeClr val="tx1"/>
          </a:solidFill>
          <a:latin typeface="+mn-lt"/>
          <a:ea typeface="+mn-ea"/>
        </a:defRPr>
      </a:lvl4pPr>
      <a:lvl5pPr marL="1901323" indent="-302450" algn="l" defTabSz="932552" rtl="0" eaLnBrk="0" fontAlgn="base" latinLnBrk="1" hangingPunct="0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5pPr>
      <a:lvl6pPr marL="2354984" indent="-302450" algn="l" defTabSz="932552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6pPr>
      <a:lvl7pPr marL="2808662" indent="-302450" algn="l" defTabSz="932552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7pPr>
      <a:lvl8pPr marL="3262335" indent="-302450" algn="l" defTabSz="932552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8pPr>
      <a:lvl9pPr marL="3716013" indent="-302450" algn="l" defTabSz="932552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3671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07343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61015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14678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68356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22022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75688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29364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7" descr="aaa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5006" y="75660"/>
            <a:ext cx="6748097" cy="9753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2149" name="Rectangle 21"/>
          <p:cNvSpPr>
            <a:spLocks noChangeArrowheads="1"/>
          </p:cNvSpPr>
          <p:nvPr/>
        </p:nvSpPr>
        <p:spPr bwMode="gray">
          <a:xfrm>
            <a:off x="3178421" y="9540379"/>
            <a:ext cx="545123" cy="2774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4000" tIns="54000" rIns="54000" bIns="54000" anchor="ctr"/>
          <a:lstStyle/>
          <a:p>
            <a:pPr algn="ctr" eaLnBrk="0" latinLnBrk="0" hangingPunct="0">
              <a:defRPr/>
            </a:pPr>
            <a:fld id="{D12F6554-9B7B-4953-842F-4EFD6BB9256C}" type="slidenum">
              <a:rPr kumimoji="0" lang="ko-KR" altLang="en-GB" sz="1200" b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pPr algn="ctr" eaLnBrk="0" latinLnBrk="0" hangingPunct="0">
                <a:defRPr/>
              </a:pPr>
              <a:t>‹#›</a:t>
            </a:fld>
            <a:endParaRPr kumimoji="0" lang="en-GB" altLang="ko-KR" sz="1200" b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432151" name="Rectangle 23"/>
          <p:cNvSpPr>
            <a:spLocks noChangeArrowheads="1"/>
          </p:cNvSpPr>
          <p:nvPr/>
        </p:nvSpPr>
        <p:spPr bwMode="gray">
          <a:xfrm>
            <a:off x="6172252" y="9409192"/>
            <a:ext cx="546222" cy="2774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4000" tIns="54000" rIns="54000" bIns="54000" anchor="ctr"/>
          <a:lstStyle/>
          <a:p>
            <a:pPr algn="ctr" eaLnBrk="0" latinLnBrk="0" hangingPunct="0">
              <a:defRPr/>
            </a:pPr>
            <a:r>
              <a:rPr kumimoji="0" lang="ko-KR" altLang="en-US" sz="1200" b="0" dirty="0" err="1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한솔제지</a:t>
            </a:r>
            <a:endParaRPr kumimoji="0" lang="ko-KR" altLang="en-US" sz="1200" b="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584861" r:id="rId1"/>
    <p:sldLayoutId id="2147584864" r:id="rId2"/>
    <p:sldLayoutId id="2147584865" r:id="rId3"/>
    <p:sldLayoutId id="2147584866" r:id="rId4"/>
    <p:sldLayoutId id="2147584867" r:id="rId5"/>
    <p:sldLayoutId id="2147584868" r:id="rId6"/>
  </p:sldLayoutIdLst>
  <p:transition/>
  <p:timing>
    <p:tnLst>
      <p:par>
        <p:cTn id="1" dur="indefinite" restart="never" nodeType="tmRoot"/>
      </p:par>
    </p:tnLst>
  </p:timing>
  <p:txStyles>
    <p:titleStyle>
      <a:lvl1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2pPr>
      <a:lvl3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3pPr>
      <a:lvl4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4pPr>
      <a:lvl5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5pPr>
      <a:lvl6pPr marL="4572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6pPr>
      <a:lvl7pPr marL="9144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7pPr>
      <a:lvl8pPr marL="13716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8pPr>
      <a:lvl9pPr marL="18288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9pPr>
    </p:titleStyle>
    <p:bodyStyle>
      <a:lvl1pPr marL="254000" indent="-254000" algn="l" defTabSz="939800" rtl="0" eaLnBrk="0" fontAlgn="b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l"/>
        <a:defRPr sz="1400">
          <a:solidFill>
            <a:schemeClr val="tx1"/>
          </a:solidFill>
          <a:latin typeface="+mn-lt"/>
          <a:ea typeface="+mn-ea"/>
          <a:cs typeface="+mn-cs"/>
        </a:defRPr>
      </a:lvl1pPr>
      <a:lvl2pPr marL="635000" indent="-254000" algn="l" defTabSz="939800" rtl="0" eaLnBrk="0" fontAlgn="b" hangingPunct="0">
        <a:spcBef>
          <a:spcPct val="30000"/>
        </a:spcBef>
        <a:spcAft>
          <a:spcPct val="0"/>
        </a:spcAft>
        <a:buClr>
          <a:schemeClr val="tx1"/>
        </a:buClr>
        <a:buSzPct val="90000"/>
        <a:buFont typeface="[Normal Text]"/>
        <a:buChar char="–"/>
        <a:defRPr sz="1400">
          <a:solidFill>
            <a:schemeClr val="tx1"/>
          </a:solidFill>
          <a:latin typeface="+mn-lt"/>
          <a:ea typeface="+mn-ea"/>
        </a:defRPr>
      </a:lvl2pPr>
      <a:lvl3pPr marL="1016000" indent="-254000" algn="l" defTabSz="939800" rtl="0" eaLnBrk="0" fontAlgn="b" hangingPunct="0">
        <a:spcBef>
          <a:spcPct val="30000"/>
        </a:spcBef>
        <a:spcAft>
          <a:spcPct val="0"/>
        </a:spcAft>
        <a:buSzPct val="100000"/>
        <a:buChar char="•"/>
        <a:defRPr sz="1400">
          <a:solidFill>
            <a:schemeClr val="tx1"/>
          </a:solidFill>
          <a:latin typeface="+mn-lt"/>
          <a:ea typeface="+mn-ea"/>
        </a:defRPr>
      </a:lvl3pPr>
      <a:lvl4pPr marL="1397000" indent="-254000" algn="l" defTabSz="939800" rtl="0" eaLnBrk="0" fontAlgn="b" hangingPunct="0">
        <a:spcBef>
          <a:spcPct val="30000"/>
        </a:spcBef>
        <a:spcAft>
          <a:spcPct val="0"/>
        </a:spcAft>
        <a:buSzPct val="100000"/>
        <a:buFont typeface="[Normal Text]"/>
        <a:buChar char="­"/>
        <a:defRPr sz="1400">
          <a:solidFill>
            <a:schemeClr val="tx1"/>
          </a:solidFill>
          <a:latin typeface="+mn-lt"/>
          <a:ea typeface="+mn-ea"/>
        </a:defRPr>
      </a:lvl4pPr>
      <a:lvl5pPr marL="1916113" indent="-304800" algn="l" defTabSz="939800" rtl="0" eaLnBrk="0" fontAlgn="base" hangingPunct="0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5pPr>
      <a:lvl6pPr marL="23733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6pPr>
      <a:lvl7pPr marL="28305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7pPr>
      <a:lvl8pPr marL="32877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8pPr>
      <a:lvl9pPr marL="37449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aa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432" y="75660"/>
            <a:ext cx="6749143" cy="9753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91459" name="Rectangle 3"/>
          <p:cNvSpPr>
            <a:spLocks noChangeArrowheads="1"/>
          </p:cNvSpPr>
          <p:nvPr/>
        </p:nvSpPr>
        <p:spPr bwMode="gray">
          <a:xfrm>
            <a:off x="3178453" y="9459090"/>
            <a:ext cx="545420" cy="2774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3588" tIns="53588" rIns="53588" bIns="53588" anchor="ctr"/>
          <a:lstStyle/>
          <a:p>
            <a:pPr algn="ctr" eaLnBrk="0" latinLnBrk="0" hangingPunct="0">
              <a:defRPr/>
            </a:pPr>
            <a:fld id="{E86FAB6E-FFD5-40E4-B889-E107155341E0}" type="slidenum">
              <a:rPr kumimoji="0" lang="ko-KR" altLang="en-GB" sz="1200" b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pPr algn="ctr" eaLnBrk="0" latinLnBrk="0" hangingPunct="0">
                <a:defRPr/>
              </a:pPr>
              <a:t>‹#›</a:t>
            </a:fld>
            <a:endParaRPr kumimoji="0" lang="en-GB" altLang="ko-KR" sz="1200" b="0" dirty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584877" r:id="rId1"/>
  </p:sldLayoutIdLst>
  <p:transition/>
  <p:timing>
    <p:tnLst>
      <p:par>
        <p:cTn id="1" dur="indefinite" restart="never" nodeType="tmRoot"/>
      </p:par>
    </p:tnLst>
  </p:timing>
  <p:txStyles>
    <p:titleStyle>
      <a:lvl1pPr algn="l" defTabSz="93255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93255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2pPr>
      <a:lvl3pPr algn="l" defTabSz="93255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3pPr>
      <a:lvl4pPr algn="l" defTabSz="93255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4pPr>
      <a:lvl5pPr algn="l" defTabSz="93255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5pPr>
      <a:lvl6pPr marL="453671" algn="l" defTabSz="932552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6pPr>
      <a:lvl7pPr marL="907343" algn="l" defTabSz="932552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7pPr>
      <a:lvl8pPr marL="1361015" algn="l" defTabSz="932552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8pPr>
      <a:lvl9pPr marL="1814678" algn="l" defTabSz="932552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9pPr>
    </p:titleStyle>
    <p:bodyStyle>
      <a:lvl1pPr marL="252027" indent="-252027" algn="l" defTabSz="932552" rtl="0" eaLnBrk="0" fontAlgn="b" latinLnBrk="1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l"/>
        <a:defRPr kumimoji="1" sz="1400">
          <a:solidFill>
            <a:schemeClr val="tx1"/>
          </a:solidFill>
          <a:latin typeface="+mn-lt"/>
          <a:ea typeface="+mn-ea"/>
          <a:cs typeface="+mn-cs"/>
        </a:defRPr>
      </a:lvl1pPr>
      <a:lvl2pPr marL="630099" indent="-252027" algn="l" defTabSz="932552" rtl="0" eaLnBrk="0" fontAlgn="b" latinLnBrk="1" hangingPunct="0">
        <a:spcBef>
          <a:spcPct val="30000"/>
        </a:spcBef>
        <a:spcAft>
          <a:spcPct val="0"/>
        </a:spcAft>
        <a:buClr>
          <a:schemeClr val="tx1"/>
        </a:buClr>
        <a:buSzPct val="90000"/>
        <a:buFont typeface="[Normal Text]"/>
        <a:buChar char="–"/>
        <a:defRPr kumimoji="1" sz="1400">
          <a:solidFill>
            <a:schemeClr val="tx1"/>
          </a:solidFill>
          <a:latin typeface="+mn-lt"/>
          <a:ea typeface="+mn-ea"/>
        </a:defRPr>
      </a:lvl2pPr>
      <a:lvl3pPr marL="1008154" indent="-252027" algn="l" defTabSz="932552" rtl="0" eaLnBrk="0" fontAlgn="b" latinLnBrk="1" hangingPunct="0">
        <a:spcBef>
          <a:spcPct val="30000"/>
        </a:spcBef>
        <a:spcAft>
          <a:spcPct val="0"/>
        </a:spcAft>
        <a:buSzPct val="100000"/>
        <a:buChar char="•"/>
        <a:defRPr kumimoji="1" sz="1400">
          <a:solidFill>
            <a:schemeClr val="tx1"/>
          </a:solidFill>
          <a:latin typeface="+mn-lt"/>
          <a:ea typeface="+mn-ea"/>
        </a:defRPr>
      </a:lvl3pPr>
      <a:lvl4pPr marL="1386219" indent="-252027" algn="l" defTabSz="932552" rtl="0" eaLnBrk="0" fontAlgn="b" latinLnBrk="1" hangingPunct="0">
        <a:spcBef>
          <a:spcPct val="30000"/>
        </a:spcBef>
        <a:spcAft>
          <a:spcPct val="0"/>
        </a:spcAft>
        <a:buSzPct val="100000"/>
        <a:buFont typeface="[Normal Text]"/>
        <a:buChar char="­"/>
        <a:defRPr kumimoji="1" sz="1400">
          <a:solidFill>
            <a:schemeClr val="tx1"/>
          </a:solidFill>
          <a:latin typeface="+mn-lt"/>
          <a:ea typeface="+mn-ea"/>
        </a:defRPr>
      </a:lvl4pPr>
      <a:lvl5pPr marL="1901323" indent="-302450" algn="l" defTabSz="932552" rtl="0" eaLnBrk="0" fontAlgn="base" latinLnBrk="1" hangingPunct="0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5pPr>
      <a:lvl6pPr marL="2354984" indent="-302450" algn="l" defTabSz="932552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6pPr>
      <a:lvl7pPr marL="2808662" indent="-302450" algn="l" defTabSz="932552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7pPr>
      <a:lvl8pPr marL="3262335" indent="-302450" algn="l" defTabSz="932552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8pPr>
      <a:lvl9pPr marL="3716013" indent="-302450" algn="l" defTabSz="932552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3671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07343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61015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14678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68356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22022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75688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29364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7" descr="aa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4432" y="75660"/>
            <a:ext cx="6749143" cy="9753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7" name="Rectangle 21"/>
          <p:cNvSpPr>
            <a:spLocks noChangeArrowheads="1"/>
          </p:cNvSpPr>
          <p:nvPr/>
        </p:nvSpPr>
        <p:spPr bwMode="gray">
          <a:xfrm>
            <a:off x="3178408" y="9540358"/>
            <a:ext cx="545420" cy="2774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54000" tIns="54000" rIns="54000" bIns="54000" anchor="ctr"/>
          <a:lstStyle>
            <a:lvl1pPr eaLnBrk="0" hangingPunct="0">
              <a:defRPr kumimoji="1" sz="1400">
                <a:solidFill>
                  <a:srgbClr val="333300"/>
                </a:solidFill>
                <a:latin typeface="HY견고딕" pitchFamily="18" charset="-127"/>
                <a:ea typeface="HY견고딕" pitchFamily="18" charset="-127"/>
              </a:defRPr>
            </a:lvl1pPr>
            <a:lvl2pPr marL="742950" indent="-285750" eaLnBrk="0" hangingPunct="0">
              <a:defRPr kumimoji="1" sz="1400">
                <a:solidFill>
                  <a:srgbClr val="333300"/>
                </a:solidFill>
                <a:latin typeface="HY견고딕" pitchFamily="18" charset="-127"/>
                <a:ea typeface="HY견고딕" pitchFamily="18" charset="-127"/>
              </a:defRPr>
            </a:lvl2pPr>
            <a:lvl3pPr marL="1143000" indent="-228600" eaLnBrk="0" hangingPunct="0">
              <a:defRPr kumimoji="1" sz="1400">
                <a:solidFill>
                  <a:srgbClr val="333300"/>
                </a:solidFill>
                <a:latin typeface="HY견고딕" pitchFamily="18" charset="-127"/>
                <a:ea typeface="HY견고딕" pitchFamily="18" charset="-127"/>
              </a:defRPr>
            </a:lvl3pPr>
            <a:lvl4pPr marL="1600200" indent="-228600" eaLnBrk="0" hangingPunct="0">
              <a:defRPr kumimoji="1" sz="1400">
                <a:solidFill>
                  <a:srgbClr val="333300"/>
                </a:solidFill>
                <a:latin typeface="HY견고딕" pitchFamily="18" charset="-127"/>
                <a:ea typeface="HY견고딕" pitchFamily="18" charset="-127"/>
              </a:defRPr>
            </a:lvl4pPr>
            <a:lvl5pPr marL="2057400" indent="-228600" eaLnBrk="0" hangingPunct="0">
              <a:defRPr kumimoji="1" sz="1400">
                <a:solidFill>
                  <a:srgbClr val="333300"/>
                </a:solidFill>
                <a:latin typeface="HY견고딕" pitchFamily="18" charset="-127"/>
                <a:ea typeface="HY견고딕" pitchFamily="18" charset="-127"/>
              </a:defRPr>
            </a:lvl5pPr>
            <a:lvl6pPr marL="2514600" indent="-228600" algn="ctr" eaLnBrk="0" fontAlgn="base" hangingPunct="0">
              <a:lnSpc>
                <a:spcPct val="80000"/>
              </a:lnSpc>
              <a:spcBef>
                <a:spcPct val="50000"/>
              </a:spcBef>
              <a:spcAft>
                <a:spcPct val="0"/>
              </a:spcAft>
              <a:buFont typeface="Wingdings" pitchFamily="2" charset="2"/>
              <a:defRPr kumimoji="1" sz="1400">
                <a:solidFill>
                  <a:srgbClr val="333300"/>
                </a:solidFill>
                <a:latin typeface="HY견고딕" pitchFamily="18" charset="-127"/>
                <a:ea typeface="HY견고딕" pitchFamily="18" charset="-127"/>
              </a:defRPr>
            </a:lvl6pPr>
            <a:lvl7pPr marL="2971800" indent="-228600" algn="ctr" eaLnBrk="0" fontAlgn="base" hangingPunct="0">
              <a:lnSpc>
                <a:spcPct val="80000"/>
              </a:lnSpc>
              <a:spcBef>
                <a:spcPct val="50000"/>
              </a:spcBef>
              <a:spcAft>
                <a:spcPct val="0"/>
              </a:spcAft>
              <a:buFont typeface="Wingdings" pitchFamily="2" charset="2"/>
              <a:defRPr kumimoji="1" sz="1400">
                <a:solidFill>
                  <a:srgbClr val="333300"/>
                </a:solidFill>
                <a:latin typeface="HY견고딕" pitchFamily="18" charset="-127"/>
                <a:ea typeface="HY견고딕" pitchFamily="18" charset="-127"/>
              </a:defRPr>
            </a:lvl7pPr>
            <a:lvl8pPr marL="3429000" indent="-228600" algn="ctr" eaLnBrk="0" fontAlgn="base" hangingPunct="0">
              <a:lnSpc>
                <a:spcPct val="80000"/>
              </a:lnSpc>
              <a:spcBef>
                <a:spcPct val="50000"/>
              </a:spcBef>
              <a:spcAft>
                <a:spcPct val="0"/>
              </a:spcAft>
              <a:buFont typeface="Wingdings" pitchFamily="2" charset="2"/>
              <a:defRPr kumimoji="1" sz="1400">
                <a:solidFill>
                  <a:srgbClr val="333300"/>
                </a:solidFill>
                <a:latin typeface="HY견고딕" pitchFamily="18" charset="-127"/>
                <a:ea typeface="HY견고딕" pitchFamily="18" charset="-127"/>
              </a:defRPr>
            </a:lvl8pPr>
            <a:lvl9pPr marL="3886200" indent="-228600" algn="ctr" eaLnBrk="0" fontAlgn="base" hangingPunct="0">
              <a:lnSpc>
                <a:spcPct val="80000"/>
              </a:lnSpc>
              <a:spcBef>
                <a:spcPct val="50000"/>
              </a:spcBef>
              <a:spcAft>
                <a:spcPct val="0"/>
              </a:spcAft>
              <a:buFont typeface="Wingdings" pitchFamily="2" charset="2"/>
              <a:defRPr kumimoji="1" sz="1400">
                <a:solidFill>
                  <a:srgbClr val="333300"/>
                </a:solidFill>
                <a:latin typeface="HY견고딕" pitchFamily="18" charset="-127"/>
                <a:ea typeface="HY견고딕" pitchFamily="18" charset="-127"/>
              </a:defRPr>
            </a:lvl9pPr>
          </a:lstStyle>
          <a:p>
            <a:pPr algn="ctr" latinLnBrk="0">
              <a:defRPr/>
            </a:pPr>
            <a:fld id="{541FEDA5-F7FA-45EF-A035-1E873DE34222}" type="slidenum">
              <a:rPr kumimoji="0" lang="ko-KR" altLang="en-GB" sz="1200" b="0" smtClean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pPr algn="ctr" latinLnBrk="0">
                <a:defRPr/>
              </a:pPr>
              <a:t>‹#›</a:t>
            </a:fld>
            <a:endParaRPr kumimoji="0" lang="en-GB" altLang="ko-KR" sz="1200" b="0" smtClean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028" name="Rectangle 23"/>
          <p:cNvSpPr>
            <a:spLocks noChangeArrowheads="1"/>
          </p:cNvSpPr>
          <p:nvPr/>
        </p:nvSpPr>
        <p:spPr bwMode="gray">
          <a:xfrm>
            <a:off x="6123228" y="9409192"/>
            <a:ext cx="545420" cy="2774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54000" tIns="54000" rIns="54000" bIns="54000" anchor="ctr"/>
          <a:lstStyle>
            <a:lvl1pPr eaLnBrk="0" hangingPunct="0">
              <a:defRPr kumimoji="1" sz="1400">
                <a:solidFill>
                  <a:srgbClr val="333300"/>
                </a:solidFill>
                <a:latin typeface="HY견고딕" pitchFamily="18" charset="-127"/>
                <a:ea typeface="HY견고딕" pitchFamily="18" charset="-127"/>
              </a:defRPr>
            </a:lvl1pPr>
            <a:lvl2pPr marL="742950" indent="-285750" eaLnBrk="0" hangingPunct="0">
              <a:defRPr kumimoji="1" sz="1400">
                <a:solidFill>
                  <a:srgbClr val="333300"/>
                </a:solidFill>
                <a:latin typeface="HY견고딕" pitchFamily="18" charset="-127"/>
                <a:ea typeface="HY견고딕" pitchFamily="18" charset="-127"/>
              </a:defRPr>
            </a:lvl2pPr>
            <a:lvl3pPr marL="1143000" indent="-228600" eaLnBrk="0" hangingPunct="0">
              <a:defRPr kumimoji="1" sz="1400">
                <a:solidFill>
                  <a:srgbClr val="333300"/>
                </a:solidFill>
                <a:latin typeface="HY견고딕" pitchFamily="18" charset="-127"/>
                <a:ea typeface="HY견고딕" pitchFamily="18" charset="-127"/>
              </a:defRPr>
            </a:lvl3pPr>
            <a:lvl4pPr marL="1600200" indent="-228600" eaLnBrk="0" hangingPunct="0">
              <a:defRPr kumimoji="1" sz="1400">
                <a:solidFill>
                  <a:srgbClr val="333300"/>
                </a:solidFill>
                <a:latin typeface="HY견고딕" pitchFamily="18" charset="-127"/>
                <a:ea typeface="HY견고딕" pitchFamily="18" charset="-127"/>
              </a:defRPr>
            </a:lvl4pPr>
            <a:lvl5pPr marL="2057400" indent="-228600" eaLnBrk="0" hangingPunct="0">
              <a:defRPr kumimoji="1" sz="1400">
                <a:solidFill>
                  <a:srgbClr val="333300"/>
                </a:solidFill>
                <a:latin typeface="HY견고딕" pitchFamily="18" charset="-127"/>
                <a:ea typeface="HY견고딕" pitchFamily="18" charset="-127"/>
              </a:defRPr>
            </a:lvl5pPr>
            <a:lvl6pPr marL="2514600" indent="-228600" algn="ctr" eaLnBrk="0" fontAlgn="base" hangingPunct="0">
              <a:lnSpc>
                <a:spcPct val="80000"/>
              </a:lnSpc>
              <a:spcBef>
                <a:spcPct val="50000"/>
              </a:spcBef>
              <a:spcAft>
                <a:spcPct val="0"/>
              </a:spcAft>
              <a:buFont typeface="Wingdings" pitchFamily="2" charset="2"/>
              <a:defRPr kumimoji="1" sz="1400">
                <a:solidFill>
                  <a:srgbClr val="333300"/>
                </a:solidFill>
                <a:latin typeface="HY견고딕" pitchFamily="18" charset="-127"/>
                <a:ea typeface="HY견고딕" pitchFamily="18" charset="-127"/>
              </a:defRPr>
            </a:lvl6pPr>
            <a:lvl7pPr marL="2971800" indent="-228600" algn="ctr" eaLnBrk="0" fontAlgn="base" hangingPunct="0">
              <a:lnSpc>
                <a:spcPct val="80000"/>
              </a:lnSpc>
              <a:spcBef>
                <a:spcPct val="50000"/>
              </a:spcBef>
              <a:spcAft>
                <a:spcPct val="0"/>
              </a:spcAft>
              <a:buFont typeface="Wingdings" pitchFamily="2" charset="2"/>
              <a:defRPr kumimoji="1" sz="1400">
                <a:solidFill>
                  <a:srgbClr val="333300"/>
                </a:solidFill>
                <a:latin typeface="HY견고딕" pitchFamily="18" charset="-127"/>
                <a:ea typeface="HY견고딕" pitchFamily="18" charset="-127"/>
              </a:defRPr>
            </a:lvl7pPr>
            <a:lvl8pPr marL="3429000" indent="-228600" algn="ctr" eaLnBrk="0" fontAlgn="base" hangingPunct="0">
              <a:lnSpc>
                <a:spcPct val="80000"/>
              </a:lnSpc>
              <a:spcBef>
                <a:spcPct val="50000"/>
              </a:spcBef>
              <a:spcAft>
                <a:spcPct val="0"/>
              </a:spcAft>
              <a:buFont typeface="Wingdings" pitchFamily="2" charset="2"/>
              <a:defRPr kumimoji="1" sz="1400">
                <a:solidFill>
                  <a:srgbClr val="333300"/>
                </a:solidFill>
                <a:latin typeface="HY견고딕" pitchFamily="18" charset="-127"/>
                <a:ea typeface="HY견고딕" pitchFamily="18" charset="-127"/>
              </a:defRPr>
            </a:lvl8pPr>
            <a:lvl9pPr marL="3886200" indent="-228600" algn="ctr" eaLnBrk="0" fontAlgn="base" hangingPunct="0">
              <a:lnSpc>
                <a:spcPct val="80000"/>
              </a:lnSpc>
              <a:spcBef>
                <a:spcPct val="50000"/>
              </a:spcBef>
              <a:spcAft>
                <a:spcPct val="0"/>
              </a:spcAft>
              <a:buFont typeface="Wingdings" pitchFamily="2" charset="2"/>
              <a:defRPr kumimoji="1" sz="1400">
                <a:solidFill>
                  <a:srgbClr val="333300"/>
                </a:solidFill>
                <a:latin typeface="HY견고딕" pitchFamily="18" charset="-127"/>
                <a:ea typeface="HY견고딕" pitchFamily="18" charset="-127"/>
              </a:defRPr>
            </a:lvl9pPr>
          </a:lstStyle>
          <a:p>
            <a:pPr algn="ctr" latinLnBrk="0">
              <a:defRPr/>
            </a:pPr>
            <a:r>
              <a:rPr kumimoji="0" lang="ko-KR" altLang="en-US" sz="1200" dirty="0" err="1" smtClean="0">
                <a:solidFill>
                  <a:srgbClr val="000000"/>
                </a:solidFill>
                <a:latin typeface="맑은 고딕"/>
                <a:ea typeface="맑은 고딕"/>
              </a:rPr>
              <a:t>한솔페이퍼텍</a:t>
            </a:r>
            <a:endParaRPr kumimoji="0" lang="ko-KR" altLang="en-US" sz="1200" dirty="0" smtClean="0">
              <a:solidFill>
                <a:srgbClr val="000000"/>
              </a:solidFill>
              <a:latin typeface="맑은 고딕"/>
              <a:ea typeface="맑은 고딕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584907" r:id="rId1"/>
    <p:sldLayoutId id="2147584909" r:id="rId2"/>
  </p:sldLayoutIdLst>
  <p:transition/>
  <p:timing>
    <p:tnLst>
      <p:par>
        <p:cTn id="1" dur="indefinite" restart="never" nodeType="tmRoot"/>
      </p:par>
    </p:tnLst>
  </p:timing>
  <p:txStyles>
    <p:titleStyle>
      <a:lvl1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Calibri" pitchFamily="34" charset="0"/>
          <a:ea typeface="굴림" pitchFamily="50" charset="-127"/>
        </a:defRPr>
      </a:lvl2pPr>
      <a:lvl3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Calibri" pitchFamily="34" charset="0"/>
          <a:ea typeface="굴림" pitchFamily="50" charset="-127"/>
        </a:defRPr>
      </a:lvl3pPr>
      <a:lvl4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Calibri" pitchFamily="34" charset="0"/>
          <a:ea typeface="굴림" pitchFamily="50" charset="-127"/>
        </a:defRPr>
      </a:lvl4pPr>
      <a:lvl5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Calibri" pitchFamily="34" charset="0"/>
          <a:ea typeface="굴림" pitchFamily="50" charset="-127"/>
        </a:defRPr>
      </a:lvl5pPr>
      <a:lvl6pPr marL="4572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6pPr>
      <a:lvl7pPr marL="9144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7pPr>
      <a:lvl8pPr marL="13716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8pPr>
      <a:lvl9pPr marL="18288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9pPr>
    </p:titleStyle>
    <p:bodyStyle>
      <a:lvl1pPr marL="254000" indent="-254000" algn="l" defTabSz="939800" rtl="0" eaLnBrk="0" fontAlgn="b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l"/>
        <a:defRPr sz="1400">
          <a:solidFill>
            <a:schemeClr val="tx1"/>
          </a:solidFill>
          <a:latin typeface="+mn-lt"/>
          <a:ea typeface="+mn-ea"/>
          <a:cs typeface="+mn-cs"/>
        </a:defRPr>
      </a:lvl1pPr>
      <a:lvl2pPr marL="635000" indent="-254000" algn="l" defTabSz="939800" rtl="0" eaLnBrk="0" fontAlgn="b" hangingPunct="0">
        <a:spcBef>
          <a:spcPct val="30000"/>
        </a:spcBef>
        <a:spcAft>
          <a:spcPct val="0"/>
        </a:spcAft>
        <a:buClr>
          <a:schemeClr val="tx1"/>
        </a:buClr>
        <a:buSzPct val="90000"/>
        <a:buFont typeface="[Normal Text]"/>
        <a:buChar char="–"/>
        <a:defRPr sz="1400">
          <a:solidFill>
            <a:schemeClr val="tx1"/>
          </a:solidFill>
          <a:latin typeface="+mn-lt"/>
          <a:ea typeface="+mn-ea"/>
        </a:defRPr>
      </a:lvl2pPr>
      <a:lvl3pPr marL="1016000" indent="-254000" algn="l" defTabSz="939800" rtl="0" eaLnBrk="0" fontAlgn="b" hangingPunct="0">
        <a:spcBef>
          <a:spcPct val="30000"/>
        </a:spcBef>
        <a:spcAft>
          <a:spcPct val="0"/>
        </a:spcAft>
        <a:buSzPct val="100000"/>
        <a:buChar char="•"/>
        <a:defRPr sz="1400">
          <a:solidFill>
            <a:schemeClr val="tx1"/>
          </a:solidFill>
          <a:latin typeface="+mn-lt"/>
          <a:ea typeface="+mn-ea"/>
        </a:defRPr>
      </a:lvl3pPr>
      <a:lvl4pPr marL="1397000" indent="-254000" algn="l" defTabSz="939800" rtl="0" eaLnBrk="0" fontAlgn="b" hangingPunct="0">
        <a:spcBef>
          <a:spcPct val="30000"/>
        </a:spcBef>
        <a:spcAft>
          <a:spcPct val="0"/>
        </a:spcAft>
        <a:buSzPct val="100000"/>
        <a:buFont typeface="[Normal Text]"/>
        <a:buChar char="­"/>
        <a:defRPr sz="1400">
          <a:solidFill>
            <a:schemeClr val="tx1"/>
          </a:solidFill>
          <a:latin typeface="+mn-lt"/>
          <a:ea typeface="+mn-ea"/>
        </a:defRPr>
      </a:lvl4pPr>
      <a:lvl5pPr marL="1916113" indent="-304800" algn="l" defTabSz="939800" rtl="0" eaLnBrk="0" fontAlgn="base" hangingPunct="0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5pPr>
      <a:lvl6pPr marL="23733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6pPr>
      <a:lvl7pPr marL="28305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7pPr>
      <a:lvl8pPr marL="32877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8pPr>
      <a:lvl9pPr marL="37449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7" descr="aa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432" y="75660"/>
            <a:ext cx="6749143" cy="9753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7" name="Rectangle 21"/>
          <p:cNvSpPr>
            <a:spLocks noChangeArrowheads="1"/>
          </p:cNvSpPr>
          <p:nvPr/>
        </p:nvSpPr>
        <p:spPr bwMode="gray">
          <a:xfrm>
            <a:off x="3178408" y="9540358"/>
            <a:ext cx="545420" cy="2774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54000" tIns="54000" rIns="54000" bIns="54000" anchor="ctr"/>
          <a:lstStyle>
            <a:lvl1pPr eaLnBrk="0" hangingPunct="0">
              <a:defRPr kumimoji="1" sz="1400">
                <a:solidFill>
                  <a:srgbClr val="333300"/>
                </a:solidFill>
                <a:latin typeface="HY견고딕" pitchFamily="18" charset="-127"/>
                <a:ea typeface="HY견고딕" pitchFamily="18" charset="-127"/>
              </a:defRPr>
            </a:lvl1pPr>
            <a:lvl2pPr marL="742950" indent="-285750" eaLnBrk="0" hangingPunct="0">
              <a:defRPr kumimoji="1" sz="1400">
                <a:solidFill>
                  <a:srgbClr val="333300"/>
                </a:solidFill>
                <a:latin typeface="HY견고딕" pitchFamily="18" charset="-127"/>
                <a:ea typeface="HY견고딕" pitchFamily="18" charset="-127"/>
              </a:defRPr>
            </a:lvl2pPr>
            <a:lvl3pPr marL="1143000" indent="-228600" eaLnBrk="0" hangingPunct="0">
              <a:defRPr kumimoji="1" sz="1400">
                <a:solidFill>
                  <a:srgbClr val="333300"/>
                </a:solidFill>
                <a:latin typeface="HY견고딕" pitchFamily="18" charset="-127"/>
                <a:ea typeface="HY견고딕" pitchFamily="18" charset="-127"/>
              </a:defRPr>
            </a:lvl3pPr>
            <a:lvl4pPr marL="1600200" indent="-228600" eaLnBrk="0" hangingPunct="0">
              <a:defRPr kumimoji="1" sz="1400">
                <a:solidFill>
                  <a:srgbClr val="333300"/>
                </a:solidFill>
                <a:latin typeface="HY견고딕" pitchFamily="18" charset="-127"/>
                <a:ea typeface="HY견고딕" pitchFamily="18" charset="-127"/>
              </a:defRPr>
            </a:lvl4pPr>
            <a:lvl5pPr marL="2057400" indent="-228600" eaLnBrk="0" hangingPunct="0">
              <a:defRPr kumimoji="1" sz="1400">
                <a:solidFill>
                  <a:srgbClr val="333300"/>
                </a:solidFill>
                <a:latin typeface="HY견고딕" pitchFamily="18" charset="-127"/>
                <a:ea typeface="HY견고딕" pitchFamily="18" charset="-127"/>
              </a:defRPr>
            </a:lvl5pPr>
            <a:lvl6pPr marL="2514600" indent="-228600" algn="ctr" eaLnBrk="0" fontAlgn="base" hangingPunct="0">
              <a:lnSpc>
                <a:spcPct val="80000"/>
              </a:lnSpc>
              <a:spcBef>
                <a:spcPct val="50000"/>
              </a:spcBef>
              <a:spcAft>
                <a:spcPct val="0"/>
              </a:spcAft>
              <a:buFont typeface="Wingdings" pitchFamily="2" charset="2"/>
              <a:defRPr kumimoji="1" sz="1400">
                <a:solidFill>
                  <a:srgbClr val="333300"/>
                </a:solidFill>
                <a:latin typeface="HY견고딕" pitchFamily="18" charset="-127"/>
                <a:ea typeface="HY견고딕" pitchFamily="18" charset="-127"/>
              </a:defRPr>
            </a:lvl6pPr>
            <a:lvl7pPr marL="2971800" indent="-228600" algn="ctr" eaLnBrk="0" fontAlgn="base" hangingPunct="0">
              <a:lnSpc>
                <a:spcPct val="80000"/>
              </a:lnSpc>
              <a:spcBef>
                <a:spcPct val="50000"/>
              </a:spcBef>
              <a:spcAft>
                <a:spcPct val="0"/>
              </a:spcAft>
              <a:buFont typeface="Wingdings" pitchFamily="2" charset="2"/>
              <a:defRPr kumimoji="1" sz="1400">
                <a:solidFill>
                  <a:srgbClr val="333300"/>
                </a:solidFill>
                <a:latin typeface="HY견고딕" pitchFamily="18" charset="-127"/>
                <a:ea typeface="HY견고딕" pitchFamily="18" charset="-127"/>
              </a:defRPr>
            </a:lvl7pPr>
            <a:lvl8pPr marL="3429000" indent="-228600" algn="ctr" eaLnBrk="0" fontAlgn="base" hangingPunct="0">
              <a:lnSpc>
                <a:spcPct val="80000"/>
              </a:lnSpc>
              <a:spcBef>
                <a:spcPct val="50000"/>
              </a:spcBef>
              <a:spcAft>
                <a:spcPct val="0"/>
              </a:spcAft>
              <a:buFont typeface="Wingdings" pitchFamily="2" charset="2"/>
              <a:defRPr kumimoji="1" sz="1400">
                <a:solidFill>
                  <a:srgbClr val="333300"/>
                </a:solidFill>
                <a:latin typeface="HY견고딕" pitchFamily="18" charset="-127"/>
                <a:ea typeface="HY견고딕" pitchFamily="18" charset="-127"/>
              </a:defRPr>
            </a:lvl8pPr>
            <a:lvl9pPr marL="3886200" indent="-228600" algn="ctr" eaLnBrk="0" fontAlgn="base" hangingPunct="0">
              <a:lnSpc>
                <a:spcPct val="80000"/>
              </a:lnSpc>
              <a:spcBef>
                <a:spcPct val="50000"/>
              </a:spcBef>
              <a:spcAft>
                <a:spcPct val="0"/>
              </a:spcAft>
              <a:buFont typeface="Wingdings" pitchFamily="2" charset="2"/>
              <a:defRPr kumimoji="1" sz="1400">
                <a:solidFill>
                  <a:srgbClr val="333300"/>
                </a:solidFill>
                <a:latin typeface="HY견고딕" pitchFamily="18" charset="-127"/>
                <a:ea typeface="HY견고딕" pitchFamily="18" charset="-127"/>
              </a:defRPr>
            </a:lvl9pPr>
          </a:lstStyle>
          <a:p>
            <a:pPr algn="ctr" latinLnBrk="0">
              <a:defRPr/>
            </a:pPr>
            <a:fld id="{77BBF217-737B-4892-94B4-BE6508A10917}" type="slidenum">
              <a:rPr kumimoji="0" lang="ko-KR" altLang="en-GB" sz="1200" b="0" smtClean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pPr algn="ctr" latinLnBrk="0">
                <a:defRPr/>
              </a:pPr>
              <a:t>‹#›</a:t>
            </a:fld>
            <a:endParaRPr kumimoji="0" lang="en-GB" altLang="ko-KR" sz="1200" b="0" smtClean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028" name="Rectangle 23"/>
          <p:cNvSpPr>
            <a:spLocks noChangeArrowheads="1"/>
          </p:cNvSpPr>
          <p:nvPr/>
        </p:nvSpPr>
        <p:spPr bwMode="gray">
          <a:xfrm>
            <a:off x="6123228" y="9409192"/>
            <a:ext cx="545420" cy="2774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54000" tIns="54000" rIns="54000" bIns="54000" anchor="ctr"/>
          <a:lstStyle>
            <a:lvl1pPr eaLnBrk="0" hangingPunct="0">
              <a:defRPr kumimoji="1" sz="1400">
                <a:solidFill>
                  <a:srgbClr val="333300"/>
                </a:solidFill>
                <a:latin typeface="HY견고딕" pitchFamily="18" charset="-127"/>
                <a:ea typeface="HY견고딕" pitchFamily="18" charset="-127"/>
              </a:defRPr>
            </a:lvl1pPr>
            <a:lvl2pPr marL="742950" indent="-285750" eaLnBrk="0" hangingPunct="0">
              <a:defRPr kumimoji="1" sz="1400">
                <a:solidFill>
                  <a:srgbClr val="333300"/>
                </a:solidFill>
                <a:latin typeface="HY견고딕" pitchFamily="18" charset="-127"/>
                <a:ea typeface="HY견고딕" pitchFamily="18" charset="-127"/>
              </a:defRPr>
            </a:lvl2pPr>
            <a:lvl3pPr marL="1143000" indent="-228600" eaLnBrk="0" hangingPunct="0">
              <a:defRPr kumimoji="1" sz="1400">
                <a:solidFill>
                  <a:srgbClr val="333300"/>
                </a:solidFill>
                <a:latin typeface="HY견고딕" pitchFamily="18" charset="-127"/>
                <a:ea typeface="HY견고딕" pitchFamily="18" charset="-127"/>
              </a:defRPr>
            </a:lvl3pPr>
            <a:lvl4pPr marL="1600200" indent="-228600" eaLnBrk="0" hangingPunct="0">
              <a:defRPr kumimoji="1" sz="1400">
                <a:solidFill>
                  <a:srgbClr val="333300"/>
                </a:solidFill>
                <a:latin typeface="HY견고딕" pitchFamily="18" charset="-127"/>
                <a:ea typeface="HY견고딕" pitchFamily="18" charset="-127"/>
              </a:defRPr>
            </a:lvl4pPr>
            <a:lvl5pPr marL="2057400" indent="-228600" eaLnBrk="0" hangingPunct="0">
              <a:defRPr kumimoji="1" sz="1400">
                <a:solidFill>
                  <a:srgbClr val="333300"/>
                </a:solidFill>
                <a:latin typeface="HY견고딕" pitchFamily="18" charset="-127"/>
                <a:ea typeface="HY견고딕" pitchFamily="18" charset="-127"/>
              </a:defRPr>
            </a:lvl5pPr>
            <a:lvl6pPr marL="2514600" indent="-228600" algn="ctr" eaLnBrk="0" fontAlgn="base" hangingPunct="0">
              <a:lnSpc>
                <a:spcPct val="80000"/>
              </a:lnSpc>
              <a:spcBef>
                <a:spcPct val="50000"/>
              </a:spcBef>
              <a:spcAft>
                <a:spcPct val="0"/>
              </a:spcAft>
              <a:buFont typeface="Wingdings" pitchFamily="2" charset="2"/>
              <a:defRPr kumimoji="1" sz="1400">
                <a:solidFill>
                  <a:srgbClr val="333300"/>
                </a:solidFill>
                <a:latin typeface="HY견고딕" pitchFamily="18" charset="-127"/>
                <a:ea typeface="HY견고딕" pitchFamily="18" charset="-127"/>
              </a:defRPr>
            </a:lvl6pPr>
            <a:lvl7pPr marL="2971800" indent="-228600" algn="ctr" eaLnBrk="0" fontAlgn="base" hangingPunct="0">
              <a:lnSpc>
                <a:spcPct val="80000"/>
              </a:lnSpc>
              <a:spcBef>
                <a:spcPct val="50000"/>
              </a:spcBef>
              <a:spcAft>
                <a:spcPct val="0"/>
              </a:spcAft>
              <a:buFont typeface="Wingdings" pitchFamily="2" charset="2"/>
              <a:defRPr kumimoji="1" sz="1400">
                <a:solidFill>
                  <a:srgbClr val="333300"/>
                </a:solidFill>
                <a:latin typeface="HY견고딕" pitchFamily="18" charset="-127"/>
                <a:ea typeface="HY견고딕" pitchFamily="18" charset="-127"/>
              </a:defRPr>
            </a:lvl7pPr>
            <a:lvl8pPr marL="3429000" indent="-228600" algn="ctr" eaLnBrk="0" fontAlgn="base" hangingPunct="0">
              <a:lnSpc>
                <a:spcPct val="80000"/>
              </a:lnSpc>
              <a:spcBef>
                <a:spcPct val="50000"/>
              </a:spcBef>
              <a:spcAft>
                <a:spcPct val="0"/>
              </a:spcAft>
              <a:buFont typeface="Wingdings" pitchFamily="2" charset="2"/>
              <a:defRPr kumimoji="1" sz="1400">
                <a:solidFill>
                  <a:srgbClr val="333300"/>
                </a:solidFill>
                <a:latin typeface="HY견고딕" pitchFamily="18" charset="-127"/>
                <a:ea typeface="HY견고딕" pitchFamily="18" charset="-127"/>
              </a:defRPr>
            </a:lvl8pPr>
            <a:lvl9pPr marL="3886200" indent="-228600" algn="ctr" eaLnBrk="0" fontAlgn="base" hangingPunct="0">
              <a:lnSpc>
                <a:spcPct val="80000"/>
              </a:lnSpc>
              <a:spcBef>
                <a:spcPct val="50000"/>
              </a:spcBef>
              <a:spcAft>
                <a:spcPct val="0"/>
              </a:spcAft>
              <a:buFont typeface="Wingdings" pitchFamily="2" charset="2"/>
              <a:defRPr kumimoji="1" sz="1400">
                <a:solidFill>
                  <a:srgbClr val="333300"/>
                </a:solidFill>
                <a:latin typeface="HY견고딕" pitchFamily="18" charset="-127"/>
                <a:ea typeface="HY견고딕" pitchFamily="18" charset="-127"/>
              </a:defRPr>
            </a:lvl9pPr>
          </a:lstStyle>
          <a:p>
            <a:pPr algn="ctr" latinLnBrk="0">
              <a:defRPr/>
            </a:pPr>
            <a:r>
              <a:rPr kumimoji="0" lang="ko-KR" altLang="en-US" sz="1200" dirty="0" err="1" smtClean="0">
                <a:solidFill>
                  <a:srgbClr val="000000"/>
                </a:solidFill>
                <a:latin typeface="맑은 고딕"/>
                <a:ea typeface="맑은 고딕"/>
              </a:rPr>
              <a:t>한솔페이퍼텍</a:t>
            </a:r>
            <a:endParaRPr kumimoji="0" lang="ko-KR" altLang="en-US" sz="1200" dirty="0" smtClean="0">
              <a:solidFill>
                <a:srgbClr val="000000"/>
              </a:solidFill>
              <a:latin typeface="맑은 고딕"/>
              <a:ea typeface="맑은 고딕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584923" r:id="rId1"/>
  </p:sldLayoutIdLst>
  <p:transition/>
  <p:timing>
    <p:tnLst>
      <p:par>
        <p:cTn id="1" dur="indefinite" restart="never" nodeType="tmRoot"/>
      </p:par>
    </p:tnLst>
  </p:timing>
  <p:txStyles>
    <p:titleStyle>
      <a:lvl1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Calibri" pitchFamily="34" charset="0"/>
          <a:ea typeface="굴림" pitchFamily="50" charset="-127"/>
        </a:defRPr>
      </a:lvl2pPr>
      <a:lvl3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Calibri" pitchFamily="34" charset="0"/>
          <a:ea typeface="굴림" pitchFamily="50" charset="-127"/>
        </a:defRPr>
      </a:lvl3pPr>
      <a:lvl4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Calibri" pitchFamily="34" charset="0"/>
          <a:ea typeface="굴림" pitchFamily="50" charset="-127"/>
        </a:defRPr>
      </a:lvl4pPr>
      <a:lvl5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Calibri" pitchFamily="34" charset="0"/>
          <a:ea typeface="굴림" pitchFamily="50" charset="-127"/>
        </a:defRPr>
      </a:lvl5pPr>
      <a:lvl6pPr marL="4572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6pPr>
      <a:lvl7pPr marL="9144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7pPr>
      <a:lvl8pPr marL="13716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8pPr>
      <a:lvl9pPr marL="18288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9pPr>
    </p:titleStyle>
    <p:bodyStyle>
      <a:lvl1pPr marL="254000" indent="-254000" algn="l" defTabSz="939800" rtl="0" eaLnBrk="0" fontAlgn="b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l"/>
        <a:defRPr sz="1400">
          <a:solidFill>
            <a:schemeClr val="tx1"/>
          </a:solidFill>
          <a:latin typeface="+mn-lt"/>
          <a:ea typeface="+mn-ea"/>
          <a:cs typeface="+mn-cs"/>
        </a:defRPr>
      </a:lvl1pPr>
      <a:lvl2pPr marL="635000" indent="-254000" algn="l" defTabSz="939800" rtl="0" eaLnBrk="0" fontAlgn="b" hangingPunct="0">
        <a:spcBef>
          <a:spcPct val="30000"/>
        </a:spcBef>
        <a:spcAft>
          <a:spcPct val="0"/>
        </a:spcAft>
        <a:buClr>
          <a:schemeClr val="tx1"/>
        </a:buClr>
        <a:buSzPct val="90000"/>
        <a:buFont typeface="[Normal Text]"/>
        <a:buChar char="–"/>
        <a:defRPr sz="1400">
          <a:solidFill>
            <a:schemeClr val="tx1"/>
          </a:solidFill>
          <a:latin typeface="+mn-lt"/>
          <a:ea typeface="+mn-ea"/>
        </a:defRPr>
      </a:lvl2pPr>
      <a:lvl3pPr marL="1016000" indent="-254000" algn="l" defTabSz="939800" rtl="0" eaLnBrk="0" fontAlgn="b" hangingPunct="0">
        <a:spcBef>
          <a:spcPct val="30000"/>
        </a:spcBef>
        <a:spcAft>
          <a:spcPct val="0"/>
        </a:spcAft>
        <a:buSzPct val="100000"/>
        <a:buChar char="•"/>
        <a:defRPr sz="1400">
          <a:solidFill>
            <a:schemeClr val="tx1"/>
          </a:solidFill>
          <a:latin typeface="+mn-lt"/>
          <a:ea typeface="+mn-ea"/>
        </a:defRPr>
      </a:lvl3pPr>
      <a:lvl4pPr marL="1397000" indent="-254000" algn="l" defTabSz="939800" rtl="0" eaLnBrk="0" fontAlgn="b" hangingPunct="0">
        <a:spcBef>
          <a:spcPct val="30000"/>
        </a:spcBef>
        <a:spcAft>
          <a:spcPct val="0"/>
        </a:spcAft>
        <a:buSzPct val="100000"/>
        <a:buFont typeface="[Normal Text]"/>
        <a:buChar char="­"/>
        <a:defRPr sz="1400">
          <a:solidFill>
            <a:schemeClr val="tx1"/>
          </a:solidFill>
          <a:latin typeface="+mn-lt"/>
          <a:ea typeface="+mn-ea"/>
        </a:defRPr>
      </a:lvl4pPr>
      <a:lvl5pPr marL="1916113" indent="-304800" algn="l" defTabSz="939800" rtl="0" eaLnBrk="0" fontAlgn="base" hangingPunct="0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5pPr>
      <a:lvl6pPr marL="23733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6pPr>
      <a:lvl7pPr marL="28305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7pPr>
      <a:lvl8pPr marL="32877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8pPr>
      <a:lvl9pPr marL="37449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Picture 27" descr="aa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431" y="0"/>
            <a:ext cx="6749143" cy="9904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2149" name="Rectangle 21"/>
          <p:cNvSpPr>
            <a:spLocks noChangeArrowheads="1"/>
          </p:cNvSpPr>
          <p:nvPr/>
        </p:nvSpPr>
        <p:spPr bwMode="gray">
          <a:xfrm>
            <a:off x="3178408" y="9540280"/>
            <a:ext cx="545420" cy="2774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4000" tIns="54000" rIns="54000" bIns="54000" anchor="ctr"/>
          <a:lstStyle/>
          <a:p>
            <a:pPr algn="ctr" eaLnBrk="0" latinLnBrk="0" hangingPunct="0">
              <a:defRPr/>
            </a:pPr>
            <a:fld id="{D18293CA-40A5-47FC-81E8-5DF00966A6B8}" type="slidenum">
              <a:rPr kumimoji="0" lang="ko-KR" altLang="en-GB" sz="1200" b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pPr algn="ctr" eaLnBrk="0" latinLnBrk="0" hangingPunct="0">
                <a:defRPr/>
              </a:pPr>
              <a:t>‹#›</a:t>
            </a:fld>
            <a:endParaRPr kumimoji="0" lang="en-GB" altLang="ko-KR" sz="1200" b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432151" name="Rectangle 23"/>
          <p:cNvSpPr>
            <a:spLocks noChangeArrowheads="1"/>
          </p:cNvSpPr>
          <p:nvPr/>
        </p:nvSpPr>
        <p:spPr bwMode="gray">
          <a:xfrm>
            <a:off x="6240009" y="9499011"/>
            <a:ext cx="545420" cy="2774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4000" tIns="54000" rIns="54000" bIns="54000" anchor="ctr"/>
          <a:lstStyle/>
          <a:p>
            <a:pPr algn="ctr" eaLnBrk="0" latinLnBrk="0" hangingPunct="0">
              <a:defRPr/>
            </a:pPr>
            <a:r>
              <a:rPr kumimoji="0" lang="ko-KR" altLang="en-US" sz="1200" b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t>한솔제지</a:t>
            </a:r>
            <a:endParaRPr kumimoji="0" lang="en-US" altLang="ko-KR" sz="1200" b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585217" r:id="rId1"/>
  </p:sldLayoutIdLst>
  <p:transition>
    <p:wipe dir="r"/>
  </p:transition>
  <p:timing>
    <p:tnLst>
      <p:par>
        <p:cTn id="1" dur="indefinite" restart="never" nodeType="tmRoot"/>
      </p:par>
    </p:tnLst>
  </p:timing>
  <p:txStyles>
    <p:titleStyle>
      <a:lvl1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2pPr>
      <a:lvl3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3pPr>
      <a:lvl4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4pPr>
      <a:lvl5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5pPr>
      <a:lvl6pPr marL="4572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6pPr>
      <a:lvl7pPr marL="9144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7pPr>
      <a:lvl8pPr marL="13716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8pPr>
      <a:lvl9pPr marL="18288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9pPr>
    </p:titleStyle>
    <p:bodyStyle>
      <a:lvl1pPr marL="254000" indent="-254000" algn="l" defTabSz="939800" rtl="0" eaLnBrk="0" fontAlgn="b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l"/>
        <a:defRPr sz="1400">
          <a:solidFill>
            <a:schemeClr val="tx1"/>
          </a:solidFill>
          <a:latin typeface="+mn-lt"/>
          <a:ea typeface="+mn-ea"/>
          <a:cs typeface="+mn-cs"/>
        </a:defRPr>
      </a:lvl1pPr>
      <a:lvl2pPr marL="635000" indent="-254000" algn="l" defTabSz="939800" rtl="0" eaLnBrk="0" fontAlgn="b" hangingPunct="0">
        <a:spcBef>
          <a:spcPct val="30000"/>
        </a:spcBef>
        <a:spcAft>
          <a:spcPct val="0"/>
        </a:spcAft>
        <a:buClr>
          <a:schemeClr val="tx1"/>
        </a:buClr>
        <a:buSzPct val="90000"/>
        <a:buFont typeface="[Normal Text]"/>
        <a:buChar char="–"/>
        <a:defRPr sz="1400">
          <a:solidFill>
            <a:schemeClr val="tx1"/>
          </a:solidFill>
          <a:latin typeface="+mn-lt"/>
          <a:ea typeface="+mn-ea"/>
        </a:defRPr>
      </a:lvl2pPr>
      <a:lvl3pPr marL="1016000" indent="-254000" algn="l" defTabSz="939800" rtl="0" eaLnBrk="0" fontAlgn="b" hangingPunct="0">
        <a:spcBef>
          <a:spcPct val="30000"/>
        </a:spcBef>
        <a:spcAft>
          <a:spcPct val="0"/>
        </a:spcAft>
        <a:buSzPct val="100000"/>
        <a:buChar char="•"/>
        <a:defRPr sz="1400">
          <a:solidFill>
            <a:schemeClr val="tx1"/>
          </a:solidFill>
          <a:latin typeface="+mn-lt"/>
          <a:ea typeface="+mn-ea"/>
        </a:defRPr>
      </a:lvl3pPr>
      <a:lvl4pPr marL="1397000" indent="-254000" algn="l" defTabSz="939800" rtl="0" eaLnBrk="0" fontAlgn="b" hangingPunct="0">
        <a:spcBef>
          <a:spcPct val="30000"/>
        </a:spcBef>
        <a:spcAft>
          <a:spcPct val="0"/>
        </a:spcAft>
        <a:buSzPct val="100000"/>
        <a:buFont typeface="[Normal Text]"/>
        <a:buChar char="­"/>
        <a:defRPr sz="1400">
          <a:solidFill>
            <a:schemeClr val="tx1"/>
          </a:solidFill>
          <a:latin typeface="+mn-lt"/>
          <a:ea typeface="+mn-ea"/>
        </a:defRPr>
      </a:lvl4pPr>
      <a:lvl5pPr marL="1916113" indent="-304800" algn="l" defTabSz="939800" rtl="0" eaLnBrk="0" fontAlgn="base" hangingPunct="0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5pPr>
      <a:lvl6pPr marL="23733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6pPr>
      <a:lvl7pPr marL="28305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7pPr>
      <a:lvl8pPr marL="32877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8pPr>
      <a:lvl9pPr marL="37449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7" descr="aaa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54431" y="75660"/>
            <a:ext cx="6749143" cy="9753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2149" name="Rectangle 21"/>
          <p:cNvSpPr>
            <a:spLocks noChangeArrowheads="1"/>
          </p:cNvSpPr>
          <p:nvPr/>
        </p:nvSpPr>
        <p:spPr bwMode="gray">
          <a:xfrm>
            <a:off x="3178408" y="9540260"/>
            <a:ext cx="545420" cy="2774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4000" tIns="54000" rIns="54000" bIns="54000" anchor="ctr"/>
          <a:lstStyle/>
          <a:p>
            <a:pPr algn="ctr" eaLnBrk="0" latinLnBrk="0" hangingPunct="0">
              <a:defRPr/>
            </a:pPr>
            <a:fld id="{DB1EDD6B-7568-42AE-9BEB-E6789BEC9B2B}" type="slidenum">
              <a:rPr kumimoji="0" lang="ko-KR" altLang="en-GB" sz="1200" b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pPr algn="ctr" eaLnBrk="0" latinLnBrk="0" hangingPunct="0">
                <a:defRPr/>
              </a:pPr>
              <a:t>‹#›</a:t>
            </a:fld>
            <a:endParaRPr kumimoji="0" lang="en-GB" altLang="ko-KR" sz="1200" b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585594" r:id="rId1"/>
    <p:sldLayoutId id="2147585595" r:id="rId2"/>
    <p:sldLayoutId id="2147585596" r:id="rId3"/>
    <p:sldLayoutId id="2147585597" r:id="rId4"/>
    <p:sldLayoutId id="2147585598" r:id="rId5"/>
    <p:sldLayoutId id="2147585599" r:id="rId6"/>
    <p:sldLayoutId id="2147585600" r:id="rId7"/>
    <p:sldLayoutId id="2147585601" r:id="rId8"/>
    <p:sldLayoutId id="2147585602" r:id="rId9"/>
    <p:sldLayoutId id="2147585603" r:id="rId10"/>
    <p:sldLayoutId id="2147585604" r:id="rId11"/>
    <p:sldLayoutId id="2147585605" r:id="rId12"/>
    <p:sldLayoutId id="2147585606" r:id="rId13"/>
  </p:sldLayoutIdLst>
  <p:transition/>
  <p:timing>
    <p:tnLst>
      <p:par>
        <p:cTn id="1" dur="indefinite" restart="never" nodeType="tmRoot"/>
      </p:par>
    </p:tnLst>
  </p:timing>
  <p:txStyles>
    <p:titleStyle>
      <a:lvl1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2pPr>
      <a:lvl3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3pPr>
      <a:lvl4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4pPr>
      <a:lvl5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5pPr>
      <a:lvl6pPr marL="4572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6pPr>
      <a:lvl7pPr marL="9144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7pPr>
      <a:lvl8pPr marL="13716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8pPr>
      <a:lvl9pPr marL="18288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9pPr>
    </p:titleStyle>
    <p:bodyStyle>
      <a:lvl1pPr marL="254000" indent="-254000" algn="l" defTabSz="939800" rtl="0" eaLnBrk="0" fontAlgn="b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l"/>
        <a:defRPr sz="1400">
          <a:solidFill>
            <a:schemeClr val="tx1"/>
          </a:solidFill>
          <a:latin typeface="+mn-lt"/>
          <a:ea typeface="+mn-ea"/>
          <a:cs typeface="+mn-cs"/>
        </a:defRPr>
      </a:lvl1pPr>
      <a:lvl2pPr marL="635000" indent="-254000" algn="l" defTabSz="939800" rtl="0" eaLnBrk="0" fontAlgn="b" hangingPunct="0">
        <a:spcBef>
          <a:spcPct val="30000"/>
        </a:spcBef>
        <a:spcAft>
          <a:spcPct val="0"/>
        </a:spcAft>
        <a:buClr>
          <a:schemeClr val="tx1"/>
        </a:buClr>
        <a:buSzPct val="90000"/>
        <a:buFont typeface="[Normal Text]"/>
        <a:buChar char="–"/>
        <a:defRPr sz="1400">
          <a:solidFill>
            <a:schemeClr val="tx1"/>
          </a:solidFill>
          <a:latin typeface="+mn-lt"/>
          <a:ea typeface="+mn-ea"/>
        </a:defRPr>
      </a:lvl2pPr>
      <a:lvl3pPr marL="1016000" indent="-254000" algn="l" defTabSz="939800" rtl="0" eaLnBrk="0" fontAlgn="b" hangingPunct="0">
        <a:spcBef>
          <a:spcPct val="30000"/>
        </a:spcBef>
        <a:spcAft>
          <a:spcPct val="0"/>
        </a:spcAft>
        <a:buSzPct val="100000"/>
        <a:buChar char="•"/>
        <a:defRPr sz="1400">
          <a:solidFill>
            <a:schemeClr val="tx1"/>
          </a:solidFill>
          <a:latin typeface="+mn-lt"/>
          <a:ea typeface="+mn-ea"/>
        </a:defRPr>
      </a:lvl3pPr>
      <a:lvl4pPr marL="1397000" indent="-254000" algn="l" defTabSz="939800" rtl="0" eaLnBrk="0" fontAlgn="b" hangingPunct="0">
        <a:spcBef>
          <a:spcPct val="30000"/>
        </a:spcBef>
        <a:spcAft>
          <a:spcPct val="0"/>
        </a:spcAft>
        <a:buSzPct val="100000"/>
        <a:buFont typeface="[Normal Text]"/>
        <a:buChar char="­"/>
        <a:defRPr sz="1400">
          <a:solidFill>
            <a:schemeClr val="tx1"/>
          </a:solidFill>
          <a:latin typeface="+mn-lt"/>
          <a:ea typeface="+mn-ea"/>
        </a:defRPr>
      </a:lvl4pPr>
      <a:lvl5pPr marL="1916113" indent="-304800" algn="l" defTabSz="939800" rtl="0" eaLnBrk="0" fontAlgn="base" hangingPunct="0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5pPr>
      <a:lvl6pPr marL="23733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6pPr>
      <a:lvl7pPr marL="28305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7pPr>
      <a:lvl8pPr marL="32877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8pPr>
      <a:lvl9pPr marL="37449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aaa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54431" y="75660"/>
            <a:ext cx="6749143" cy="9753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91459" name="Rectangle 3"/>
          <p:cNvSpPr>
            <a:spLocks noChangeArrowheads="1"/>
          </p:cNvSpPr>
          <p:nvPr/>
        </p:nvSpPr>
        <p:spPr bwMode="gray">
          <a:xfrm>
            <a:off x="3178408" y="9457723"/>
            <a:ext cx="545420" cy="2774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4000" tIns="54000" rIns="54000" bIns="54000" anchor="ctr"/>
          <a:lstStyle/>
          <a:p>
            <a:pPr algn="ctr" eaLnBrk="0" latinLnBrk="0" hangingPunct="0">
              <a:defRPr/>
            </a:pPr>
            <a:fld id="{E86FAB6E-FFD5-40E4-B889-E107155341E0}" type="slidenum">
              <a:rPr kumimoji="0" lang="ko-KR" altLang="en-GB" sz="1200" b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pPr algn="ctr" eaLnBrk="0" latinLnBrk="0" hangingPunct="0">
                <a:defRPr/>
              </a:pPr>
              <a:t>‹#›</a:t>
            </a:fld>
            <a:endParaRPr kumimoji="0" lang="en-GB" altLang="ko-KR" sz="1200" b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585608" r:id="rId1"/>
    <p:sldLayoutId id="2147585609" r:id="rId2"/>
    <p:sldLayoutId id="2147585610" r:id="rId3"/>
    <p:sldLayoutId id="2147585611" r:id="rId4"/>
    <p:sldLayoutId id="2147585612" r:id="rId5"/>
    <p:sldLayoutId id="2147585613" r:id="rId6"/>
    <p:sldLayoutId id="2147585614" r:id="rId7"/>
    <p:sldLayoutId id="2147585615" r:id="rId8"/>
    <p:sldLayoutId id="2147585616" r:id="rId9"/>
    <p:sldLayoutId id="2147585617" r:id="rId10"/>
    <p:sldLayoutId id="2147585618" r:id="rId11"/>
  </p:sldLayoutIdLst>
  <p:transition/>
  <p:timing>
    <p:tnLst>
      <p:par>
        <p:cTn id="1" dur="indefinite" restart="never" nodeType="tmRoot"/>
      </p:par>
    </p:tnLst>
  </p:timing>
  <p:txStyles>
    <p:titleStyle>
      <a:lvl1pPr algn="l" defTabSz="939800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939800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2pPr>
      <a:lvl3pPr algn="l" defTabSz="939800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3pPr>
      <a:lvl4pPr algn="l" defTabSz="939800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4pPr>
      <a:lvl5pPr algn="l" defTabSz="939800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5pPr>
      <a:lvl6pPr marL="457200" algn="l" defTabSz="939800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6pPr>
      <a:lvl7pPr marL="914400" algn="l" defTabSz="939800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7pPr>
      <a:lvl8pPr marL="1371600" algn="l" defTabSz="939800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8pPr>
      <a:lvl9pPr marL="1828800" algn="l" defTabSz="939800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9pPr>
    </p:titleStyle>
    <p:bodyStyle>
      <a:lvl1pPr marL="254000" indent="-254000" algn="l" defTabSz="939800" rtl="0" eaLnBrk="0" fontAlgn="b" latinLnBrk="1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l"/>
        <a:defRPr kumimoji="1" sz="1400">
          <a:solidFill>
            <a:schemeClr val="tx1"/>
          </a:solidFill>
          <a:latin typeface="+mn-lt"/>
          <a:ea typeface="+mn-ea"/>
          <a:cs typeface="+mn-cs"/>
        </a:defRPr>
      </a:lvl1pPr>
      <a:lvl2pPr marL="635000" indent="-254000" algn="l" defTabSz="939800" rtl="0" eaLnBrk="0" fontAlgn="b" latinLnBrk="1" hangingPunct="0">
        <a:spcBef>
          <a:spcPct val="30000"/>
        </a:spcBef>
        <a:spcAft>
          <a:spcPct val="0"/>
        </a:spcAft>
        <a:buClr>
          <a:schemeClr val="tx1"/>
        </a:buClr>
        <a:buSzPct val="90000"/>
        <a:buFont typeface="[Normal Text]"/>
        <a:buChar char="–"/>
        <a:defRPr kumimoji="1" sz="1400">
          <a:solidFill>
            <a:schemeClr val="tx1"/>
          </a:solidFill>
          <a:latin typeface="+mn-lt"/>
          <a:ea typeface="+mn-ea"/>
        </a:defRPr>
      </a:lvl2pPr>
      <a:lvl3pPr marL="1016000" indent="-254000" algn="l" defTabSz="939800" rtl="0" eaLnBrk="0" fontAlgn="b" latinLnBrk="1" hangingPunct="0">
        <a:spcBef>
          <a:spcPct val="30000"/>
        </a:spcBef>
        <a:spcAft>
          <a:spcPct val="0"/>
        </a:spcAft>
        <a:buSzPct val="100000"/>
        <a:buChar char="•"/>
        <a:defRPr kumimoji="1" sz="1400">
          <a:solidFill>
            <a:schemeClr val="tx1"/>
          </a:solidFill>
          <a:latin typeface="+mn-lt"/>
          <a:ea typeface="+mn-ea"/>
        </a:defRPr>
      </a:lvl3pPr>
      <a:lvl4pPr marL="1397000" indent="-254000" algn="l" defTabSz="939800" rtl="0" eaLnBrk="0" fontAlgn="b" latinLnBrk="1" hangingPunct="0">
        <a:spcBef>
          <a:spcPct val="30000"/>
        </a:spcBef>
        <a:spcAft>
          <a:spcPct val="0"/>
        </a:spcAft>
        <a:buSzPct val="100000"/>
        <a:buFont typeface="[Normal Text]"/>
        <a:buChar char="­"/>
        <a:defRPr kumimoji="1" sz="1400">
          <a:solidFill>
            <a:schemeClr val="tx1"/>
          </a:solidFill>
          <a:latin typeface="+mn-lt"/>
          <a:ea typeface="+mn-ea"/>
        </a:defRPr>
      </a:lvl4pPr>
      <a:lvl5pPr marL="1916113" indent="-304800" algn="l" defTabSz="939800" rtl="0" eaLnBrk="0" fontAlgn="base" latinLnBrk="1" hangingPunct="0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5pPr>
      <a:lvl6pPr marL="2373313" indent="-304800" algn="l" defTabSz="939800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6pPr>
      <a:lvl7pPr marL="2830513" indent="-304800" algn="l" defTabSz="939800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7pPr>
      <a:lvl8pPr marL="3287713" indent="-304800" algn="l" defTabSz="939800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8pPr>
      <a:lvl9pPr marL="3744913" indent="-304800" algn="l" defTabSz="939800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aaa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4432" y="75660"/>
            <a:ext cx="6749143" cy="9753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91459" name="Rectangle 3"/>
          <p:cNvSpPr>
            <a:spLocks noChangeArrowheads="1"/>
          </p:cNvSpPr>
          <p:nvPr/>
        </p:nvSpPr>
        <p:spPr bwMode="gray">
          <a:xfrm>
            <a:off x="3178453" y="9458715"/>
            <a:ext cx="545420" cy="2774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3588" tIns="53588" rIns="53588" bIns="53588" anchor="ctr"/>
          <a:lstStyle/>
          <a:p>
            <a:pPr algn="ctr" eaLnBrk="0" latinLnBrk="0" hangingPunct="0">
              <a:defRPr/>
            </a:pPr>
            <a:fld id="{E86FAB6E-FFD5-40E4-B889-E107155341E0}" type="slidenum">
              <a:rPr kumimoji="0" lang="ko-KR" altLang="en-GB" sz="1200" b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pPr algn="ctr" eaLnBrk="0" latinLnBrk="0" hangingPunct="0">
                <a:defRPr/>
              </a:pPr>
              <a:t>‹#›</a:t>
            </a:fld>
            <a:endParaRPr kumimoji="0" lang="en-GB" altLang="ko-KR" sz="1200" b="0" dirty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585646" r:id="rId1"/>
    <p:sldLayoutId id="2147585647" r:id="rId2"/>
    <p:sldLayoutId id="2147585648" r:id="rId3"/>
    <p:sldLayoutId id="2147585649" r:id="rId4"/>
    <p:sldLayoutId id="2147585651" r:id="rId5"/>
    <p:sldLayoutId id="2147585652" r:id="rId6"/>
  </p:sldLayoutIdLst>
  <p:transition/>
  <p:timing>
    <p:tnLst>
      <p:par>
        <p:cTn id="1" dur="indefinite" restart="never" nodeType="tmRoot"/>
      </p:par>
    </p:tnLst>
  </p:timing>
  <p:txStyles>
    <p:titleStyle>
      <a:lvl1pPr algn="l" defTabSz="93255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93255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2pPr>
      <a:lvl3pPr algn="l" defTabSz="93255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3pPr>
      <a:lvl4pPr algn="l" defTabSz="93255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4pPr>
      <a:lvl5pPr algn="l" defTabSz="93255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5pPr>
      <a:lvl6pPr marL="453671" algn="l" defTabSz="932552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6pPr>
      <a:lvl7pPr marL="907343" algn="l" defTabSz="932552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7pPr>
      <a:lvl8pPr marL="1361015" algn="l" defTabSz="932552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8pPr>
      <a:lvl9pPr marL="1814678" algn="l" defTabSz="932552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9pPr>
    </p:titleStyle>
    <p:bodyStyle>
      <a:lvl1pPr marL="252027" indent="-252027" algn="l" defTabSz="932552" rtl="0" eaLnBrk="0" fontAlgn="b" latinLnBrk="1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l"/>
        <a:defRPr kumimoji="1" sz="1400">
          <a:solidFill>
            <a:schemeClr val="tx1"/>
          </a:solidFill>
          <a:latin typeface="+mn-lt"/>
          <a:ea typeface="+mn-ea"/>
          <a:cs typeface="+mn-cs"/>
        </a:defRPr>
      </a:lvl1pPr>
      <a:lvl2pPr marL="630099" indent="-252027" algn="l" defTabSz="932552" rtl="0" eaLnBrk="0" fontAlgn="b" latinLnBrk="1" hangingPunct="0">
        <a:spcBef>
          <a:spcPct val="30000"/>
        </a:spcBef>
        <a:spcAft>
          <a:spcPct val="0"/>
        </a:spcAft>
        <a:buClr>
          <a:schemeClr val="tx1"/>
        </a:buClr>
        <a:buSzPct val="90000"/>
        <a:buFont typeface="[Normal Text]"/>
        <a:buChar char="–"/>
        <a:defRPr kumimoji="1" sz="1400">
          <a:solidFill>
            <a:schemeClr val="tx1"/>
          </a:solidFill>
          <a:latin typeface="+mn-lt"/>
          <a:ea typeface="+mn-ea"/>
        </a:defRPr>
      </a:lvl2pPr>
      <a:lvl3pPr marL="1008154" indent="-252027" algn="l" defTabSz="932552" rtl="0" eaLnBrk="0" fontAlgn="b" latinLnBrk="1" hangingPunct="0">
        <a:spcBef>
          <a:spcPct val="30000"/>
        </a:spcBef>
        <a:spcAft>
          <a:spcPct val="0"/>
        </a:spcAft>
        <a:buSzPct val="100000"/>
        <a:buChar char="•"/>
        <a:defRPr kumimoji="1" sz="1400">
          <a:solidFill>
            <a:schemeClr val="tx1"/>
          </a:solidFill>
          <a:latin typeface="+mn-lt"/>
          <a:ea typeface="+mn-ea"/>
        </a:defRPr>
      </a:lvl3pPr>
      <a:lvl4pPr marL="1386219" indent="-252027" algn="l" defTabSz="932552" rtl="0" eaLnBrk="0" fontAlgn="b" latinLnBrk="1" hangingPunct="0">
        <a:spcBef>
          <a:spcPct val="30000"/>
        </a:spcBef>
        <a:spcAft>
          <a:spcPct val="0"/>
        </a:spcAft>
        <a:buSzPct val="100000"/>
        <a:buFont typeface="[Normal Text]"/>
        <a:buChar char="­"/>
        <a:defRPr kumimoji="1" sz="1400">
          <a:solidFill>
            <a:schemeClr val="tx1"/>
          </a:solidFill>
          <a:latin typeface="+mn-lt"/>
          <a:ea typeface="+mn-ea"/>
        </a:defRPr>
      </a:lvl4pPr>
      <a:lvl5pPr marL="1901323" indent="-302450" algn="l" defTabSz="932552" rtl="0" eaLnBrk="0" fontAlgn="base" latinLnBrk="1" hangingPunct="0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5pPr>
      <a:lvl6pPr marL="2354984" indent="-302450" algn="l" defTabSz="932552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6pPr>
      <a:lvl7pPr marL="2808662" indent="-302450" algn="l" defTabSz="932552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7pPr>
      <a:lvl8pPr marL="3262335" indent="-302450" algn="l" defTabSz="932552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8pPr>
      <a:lvl9pPr marL="3716013" indent="-302450" algn="l" defTabSz="932552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3671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07343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61015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14678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68356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22022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75688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29364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3" descr="한솔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2" y="9322070"/>
            <a:ext cx="925286" cy="568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tangle 3"/>
          <p:cNvSpPr>
            <a:spLocks noChangeArrowheads="1"/>
          </p:cNvSpPr>
          <p:nvPr/>
        </p:nvSpPr>
        <p:spPr bwMode="gray">
          <a:xfrm>
            <a:off x="3008365" y="9464217"/>
            <a:ext cx="527276" cy="2774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4000" tIns="54000" rIns="54000" bIns="54000" anchor="ctr"/>
          <a:lstStyle/>
          <a:p>
            <a:pPr algn="ctr" eaLnBrk="0" latinLnBrk="0" hangingPunct="0">
              <a:defRPr/>
            </a:pPr>
            <a:fld id="{E010B2E4-B3B1-4C66-B1EC-200FBD64089A}" type="slidenum">
              <a:rPr kumimoji="0" lang="ko-KR" altLang="en-GB" sz="1000">
                <a:solidFill>
                  <a:srgbClr val="000000"/>
                </a:solidFill>
                <a:latin typeface="Arial" pitchFamily="34" charset="0"/>
                <a:ea typeface="굴림" pitchFamily="50" charset="-127"/>
              </a:rPr>
              <a:pPr algn="ctr" eaLnBrk="0" latinLnBrk="0" hangingPunct="0">
                <a:defRPr/>
              </a:pPr>
              <a:t>‹#›</a:t>
            </a:fld>
            <a:endParaRPr kumimoji="0" lang="en-GB" altLang="ko-KR" sz="1000">
              <a:solidFill>
                <a:srgbClr val="000000"/>
              </a:solidFill>
              <a:latin typeface="Arial" pitchFamily="34" charset="0"/>
              <a:ea typeface="굴림" pitchFamily="50" charset="-127"/>
            </a:endParaRPr>
          </a:p>
        </p:txBody>
      </p:sp>
      <p:sp>
        <p:nvSpPr>
          <p:cNvPr id="205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91857" y="155903"/>
            <a:ext cx="6658428" cy="57775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vert="horz" wrap="square" lIns="87312" tIns="44450" rIns="87312" bIns="4445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ko-KR" smtClean="0"/>
              <a:t>Click to edit Master title style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857" y="1045469"/>
            <a:ext cx="6658428" cy="8315581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vert="horz" wrap="square" lIns="50400" tIns="43200" rIns="50400" bIns="432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ko-KR" smtClean="0"/>
              <a:t>Click to edit Master text styles</a:t>
            </a:r>
          </a:p>
          <a:p>
            <a:pPr lvl="1"/>
            <a:r>
              <a:rPr lang="en-US" altLang="ko-KR" smtClean="0"/>
              <a:t>Second level</a:t>
            </a:r>
          </a:p>
          <a:p>
            <a:pPr lvl="2"/>
            <a:r>
              <a:rPr lang="en-US" altLang="ko-KR" smtClean="0"/>
              <a:t>Third level</a:t>
            </a:r>
          </a:p>
          <a:p>
            <a:pPr lvl="3"/>
            <a:r>
              <a:rPr lang="en-US" altLang="ko-KR" smtClean="0"/>
              <a:t>Fourth Level</a:t>
            </a:r>
          </a:p>
          <a:p>
            <a:pPr lvl="4"/>
            <a:endParaRPr lang="en-US" altLang="ko-KR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585674" r:id="rId1"/>
    <p:sldLayoutId id="2147585675" r:id="rId2"/>
    <p:sldLayoutId id="2147585676" r:id="rId3"/>
    <p:sldLayoutId id="2147585677" r:id="rId4"/>
    <p:sldLayoutId id="2147585678" r:id="rId5"/>
    <p:sldLayoutId id="2147585679" r:id="rId6"/>
    <p:sldLayoutId id="2147585680" r:id="rId7"/>
    <p:sldLayoutId id="2147585681" r:id="rId8"/>
    <p:sldLayoutId id="2147585682" r:id="rId9"/>
    <p:sldLayoutId id="2147585683" r:id="rId10"/>
    <p:sldLayoutId id="2147585684" r:id="rId11"/>
  </p:sldLayoutIdLst>
  <p:transition/>
  <p:timing>
    <p:tnLst>
      <p:par>
        <p:cTn id="1" dur="indefinite" restart="never" nodeType="tmRoot"/>
      </p:par>
    </p:tnLst>
  </p:timing>
  <p:txStyles>
    <p:titleStyle>
      <a:lvl1pPr algn="l" defTabSz="939800" rtl="0" eaLnBrk="0" fontAlgn="b" latinLnBrk="1" hangingPunct="0">
        <a:spcBef>
          <a:spcPct val="50000"/>
        </a:spcBef>
        <a:spcAft>
          <a:spcPct val="0"/>
        </a:spcAft>
        <a:defRPr kumimoji="1" sz="44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939800" rtl="0" eaLnBrk="0" fontAlgn="b" latinLnBrk="1" hangingPunct="0">
        <a:spcBef>
          <a:spcPct val="50000"/>
        </a:spcBef>
        <a:spcAft>
          <a:spcPct val="0"/>
        </a:spcAft>
        <a:defRPr kumimoji="1" sz="4400" b="1">
          <a:solidFill>
            <a:srgbClr val="000000"/>
          </a:solidFill>
          <a:latin typeface="굴림" pitchFamily="50" charset="-127"/>
          <a:ea typeface="굴림" pitchFamily="50" charset="-127"/>
        </a:defRPr>
      </a:lvl2pPr>
      <a:lvl3pPr algn="l" defTabSz="939800" rtl="0" eaLnBrk="0" fontAlgn="b" latinLnBrk="1" hangingPunct="0">
        <a:spcBef>
          <a:spcPct val="50000"/>
        </a:spcBef>
        <a:spcAft>
          <a:spcPct val="0"/>
        </a:spcAft>
        <a:defRPr kumimoji="1" sz="4400" b="1">
          <a:solidFill>
            <a:srgbClr val="000000"/>
          </a:solidFill>
          <a:latin typeface="굴림" pitchFamily="50" charset="-127"/>
          <a:ea typeface="굴림" pitchFamily="50" charset="-127"/>
        </a:defRPr>
      </a:lvl3pPr>
      <a:lvl4pPr algn="l" defTabSz="939800" rtl="0" eaLnBrk="0" fontAlgn="b" latinLnBrk="1" hangingPunct="0">
        <a:spcBef>
          <a:spcPct val="50000"/>
        </a:spcBef>
        <a:spcAft>
          <a:spcPct val="0"/>
        </a:spcAft>
        <a:defRPr kumimoji="1" sz="4400" b="1">
          <a:solidFill>
            <a:srgbClr val="000000"/>
          </a:solidFill>
          <a:latin typeface="굴림" pitchFamily="50" charset="-127"/>
          <a:ea typeface="굴림" pitchFamily="50" charset="-127"/>
        </a:defRPr>
      </a:lvl4pPr>
      <a:lvl5pPr algn="l" defTabSz="939800" rtl="0" eaLnBrk="0" fontAlgn="b" latinLnBrk="1" hangingPunct="0">
        <a:spcBef>
          <a:spcPct val="50000"/>
        </a:spcBef>
        <a:spcAft>
          <a:spcPct val="0"/>
        </a:spcAft>
        <a:defRPr kumimoji="1" sz="4400" b="1">
          <a:solidFill>
            <a:srgbClr val="000000"/>
          </a:solidFill>
          <a:latin typeface="굴림" pitchFamily="50" charset="-127"/>
          <a:ea typeface="굴림" pitchFamily="50" charset="-127"/>
        </a:defRPr>
      </a:lvl5pPr>
      <a:lvl6pPr marL="457200" algn="l" defTabSz="939800" rtl="0" fontAlgn="b" latinLnBrk="1">
        <a:spcBef>
          <a:spcPct val="50000"/>
        </a:spcBef>
        <a:spcAft>
          <a:spcPct val="0"/>
        </a:spcAft>
        <a:defRPr kumimoji="1" b="1">
          <a:solidFill>
            <a:srgbClr val="000000"/>
          </a:solidFill>
          <a:latin typeface="굴림" pitchFamily="50" charset="-127"/>
          <a:ea typeface="굴림" pitchFamily="50" charset="-127"/>
        </a:defRPr>
      </a:lvl6pPr>
      <a:lvl7pPr marL="914400" algn="l" defTabSz="939800" rtl="0" fontAlgn="b" latinLnBrk="1">
        <a:spcBef>
          <a:spcPct val="50000"/>
        </a:spcBef>
        <a:spcAft>
          <a:spcPct val="0"/>
        </a:spcAft>
        <a:defRPr kumimoji="1" b="1">
          <a:solidFill>
            <a:srgbClr val="000000"/>
          </a:solidFill>
          <a:latin typeface="굴림" pitchFamily="50" charset="-127"/>
          <a:ea typeface="굴림" pitchFamily="50" charset="-127"/>
        </a:defRPr>
      </a:lvl7pPr>
      <a:lvl8pPr marL="1371600" algn="l" defTabSz="939800" rtl="0" fontAlgn="b" latinLnBrk="1">
        <a:spcBef>
          <a:spcPct val="50000"/>
        </a:spcBef>
        <a:spcAft>
          <a:spcPct val="0"/>
        </a:spcAft>
        <a:defRPr kumimoji="1" b="1">
          <a:solidFill>
            <a:srgbClr val="000000"/>
          </a:solidFill>
          <a:latin typeface="굴림" pitchFamily="50" charset="-127"/>
          <a:ea typeface="굴림" pitchFamily="50" charset="-127"/>
        </a:defRPr>
      </a:lvl8pPr>
      <a:lvl9pPr marL="1828800" algn="l" defTabSz="939800" rtl="0" fontAlgn="b" latinLnBrk="1">
        <a:spcBef>
          <a:spcPct val="50000"/>
        </a:spcBef>
        <a:spcAft>
          <a:spcPct val="0"/>
        </a:spcAft>
        <a:defRPr kumimoji="1" b="1">
          <a:solidFill>
            <a:srgbClr val="000000"/>
          </a:solidFill>
          <a:latin typeface="굴림" pitchFamily="50" charset="-127"/>
          <a:ea typeface="굴림" pitchFamily="50" charset="-127"/>
        </a:defRPr>
      </a:lvl9pPr>
    </p:titleStyle>
    <p:bodyStyle>
      <a:lvl1pPr marL="266700" indent="-266700" algn="l" defTabSz="939800" rtl="0" eaLnBrk="0" fontAlgn="b" latinLnBrk="1" hangingPunct="0">
        <a:lnSpc>
          <a:spcPct val="130000"/>
        </a:lnSpc>
        <a:spcBef>
          <a:spcPct val="10000"/>
        </a:spcBef>
        <a:spcAft>
          <a:spcPct val="10000"/>
        </a:spcAft>
        <a:buClr>
          <a:schemeClr val="tx1"/>
        </a:buClr>
        <a:buFont typeface="Wingdings" pitchFamily="2" charset="2"/>
        <a:buChar char="l"/>
        <a:defRPr kumimoji="1" sz="1400">
          <a:solidFill>
            <a:schemeClr val="tx1"/>
          </a:solidFill>
          <a:latin typeface="+mn-lt"/>
          <a:ea typeface="+mn-ea"/>
          <a:cs typeface="+mn-cs"/>
        </a:defRPr>
      </a:lvl1pPr>
      <a:lvl2pPr marL="647700" indent="-266700" algn="l" defTabSz="939800" rtl="0" eaLnBrk="0" fontAlgn="b" latinLnBrk="1" hangingPunct="0">
        <a:lnSpc>
          <a:spcPct val="130000"/>
        </a:lnSpc>
        <a:spcBef>
          <a:spcPct val="10000"/>
        </a:spcBef>
        <a:spcAft>
          <a:spcPct val="10000"/>
        </a:spcAft>
        <a:buClr>
          <a:schemeClr val="tx1"/>
        </a:buClr>
        <a:buSzPct val="90000"/>
        <a:buFont typeface="[Normal Text]"/>
        <a:buAutoNum type="arabicParenR"/>
        <a:defRPr kumimoji="1" sz="1400">
          <a:solidFill>
            <a:schemeClr val="tx1"/>
          </a:solidFill>
          <a:latin typeface="+mn-lt"/>
          <a:ea typeface="+mn-ea"/>
        </a:defRPr>
      </a:lvl2pPr>
      <a:lvl3pPr marL="1028700" indent="-266700" algn="l" defTabSz="939800" rtl="0" eaLnBrk="0" fontAlgn="b" latinLnBrk="1" hangingPunct="0">
        <a:lnSpc>
          <a:spcPct val="130000"/>
        </a:lnSpc>
        <a:spcBef>
          <a:spcPct val="10000"/>
        </a:spcBef>
        <a:spcAft>
          <a:spcPct val="10000"/>
        </a:spcAft>
        <a:buSzPct val="100000"/>
        <a:buChar char="•"/>
        <a:defRPr kumimoji="1" sz="1400">
          <a:solidFill>
            <a:schemeClr val="tx1"/>
          </a:solidFill>
          <a:latin typeface="+mn-lt"/>
          <a:ea typeface="+mn-ea"/>
        </a:defRPr>
      </a:lvl3pPr>
      <a:lvl4pPr marL="1409700" indent="-266700" algn="l" defTabSz="939800" rtl="0" eaLnBrk="0" fontAlgn="b" latinLnBrk="1" hangingPunct="0">
        <a:lnSpc>
          <a:spcPct val="130000"/>
        </a:lnSpc>
        <a:spcBef>
          <a:spcPct val="10000"/>
        </a:spcBef>
        <a:spcAft>
          <a:spcPct val="10000"/>
        </a:spcAft>
        <a:buSzPct val="100000"/>
        <a:buFont typeface="[Normal Text]"/>
        <a:buChar char="­"/>
        <a:defRPr kumimoji="1" sz="1400">
          <a:solidFill>
            <a:schemeClr val="tx1"/>
          </a:solidFill>
          <a:latin typeface="+mn-lt"/>
          <a:ea typeface="+mn-ea"/>
        </a:defRPr>
      </a:lvl4pPr>
      <a:lvl5pPr marL="1916113" indent="-304800" algn="l" defTabSz="939800" rtl="0" eaLnBrk="0" fontAlgn="base" latinLnBrk="1" hangingPunct="0">
        <a:lnSpc>
          <a:spcPct val="130000"/>
        </a:lnSpc>
        <a:spcBef>
          <a:spcPct val="10000"/>
        </a:spcBef>
        <a:spcAft>
          <a:spcPct val="10000"/>
        </a:spcAft>
        <a:buSzPct val="90000"/>
        <a:buFont typeface="Wingdings" pitchFamily="2" charset="2"/>
        <a:buChar char="§"/>
        <a:defRPr kumimoji="1" sz="1400">
          <a:solidFill>
            <a:srgbClr val="000000"/>
          </a:solidFill>
          <a:latin typeface="+mn-lt"/>
          <a:ea typeface="+mn-ea"/>
        </a:defRPr>
      </a:lvl5pPr>
      <a:lvl6pPr marL="2373313" indent="-304800" algn="l" defTabSz="939800" rtl="0" fontAlgn="base" latinLnBrk="1">
        <a:lnSpc>
          <a:spcPct val="130000"/>
        </a:lnSpc>
        <a:spcBef>
          <a:spcPct val="10000"/>
        </a:spcBef>
        <a:spcAft>
          <a:spcPct val="10000"/>
        </a:spcAft>
        <a:buSzPct val="90000"/>
        <a:buFont typeface="Wingdings" pitchFamily="2" charset="2"/>
        <a:buChar char="§"/>
        <a:defRPr kumimoji="1" sz="1400">
          <a:solidFill>
            <a:srgbClr val="000000"/>
          </a:solidFill>
          <a:latin typeface="+mn-lt"/>
          <a:ea typeface="+mn-ea"/>
        </a:defRPr>
      </a:lvl6pPr>
      <a:lvl7pPr marL="2830513" indent="-304800" algn="l" defTabSz="939800" rtl="0" fontAlgn="base" latinLnBrk="1">
        <a:lnSpc>
          <a:spcPct val="130000"/>
        </a:lnSpc>
        <a:spcBef>
          <a:spcPct val="10000"/>
        </a:spcBef>
        <a:spcAft>
          <a:spcPct val="10000"/>
        </a:spcAft>
        <a:buSzPct val="90000"/>
        <a:buFont typeface="Wingdings" pitchFamily="2" charset="2"/>
        <a:buChar char="§"/>
        <a:defRPr kumimoji="1" sz="1400">
          <a:solidFill>
            <a:srgbClr val="000000"/>
          </a:solidFill>
          <a:latin typeface="+mn-lt"/>
          <a:ea typeface="+mn-ea"/>
        </a:defRPr>
      </a:lvl7pPr>
      <a:lvl8pPr marL="3287713" indent="-304800" algn="l" defTabSz="939800" rtl="0" fontAlgn="base" latinLnBrk="1">
        <a:lnSpc>
          <a:spcPct val="130000"/>
        </a:lnSpc>
        <a:spcBef>
          <a:spcPct val="10000"/>
        </a:spcBef>
        <a:spcAft>
          <a:spcPct val="10000"/>
        </a:spcAft>
        <a:buSzPct val="90000"/>
        <a:buFont typeface="Wingdings" pitchFamily="2" charset="2"/>
        <a:buChar char="§"/>
        <a:defRPr kumimoji="1" sz="1400">
          <a:solidFill>
            <a:srgbClr val="000000"/>
          </a:solidFill>
          <a:latin typeface="+mn-lt"/>
          <a:ea typeface="+mn-ea"/>
        </a:defRPr>
      </a:lvl8pPr>
      <a:lvl9pPr marL="3744913" indent="-304800" algn="l" defTabSz="939800" rtl="0" fontAlgn="base" latinLnBrk="1">
        <a:lnSpc>
          <a:spcPct val="130000"/>
        </a:lnSpc>
        <a:spcBef>
          <a:spcPct val="10000"/>
        </a:spcBef>
        <a:spcAft>
          <a:spcPct val="10000"/>
        </a:spcAft>
        <a:buSzPct val="90000"/>
        <a:buFont typeface="Wingdings" pitchFamily="2" charset="2"/>
        <a:buChar char="§"/>
        <a:defRPr kumimoji="1" sz="1400"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7" descr="aaa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54431" y="75660"/>
            <a:ext cx="6749143" cy="9753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2149" name="Rectangle 21"/>
          <p:cNvSpPr>
            <a:spLocks noChangeArrowheads="1"/>
          </p:cNvSpPr>
          <p:nvPr/>
        </p:nvSpPr>
        <p:spPr bwMode="gray">
          <a:xfrm>
            <a:off x="3178408" y="9540124"/>
            <a:ext cx="545420" cy="2774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4000" tIns="54000" rIns="54000" bIns="54000" anchor="ctr"/>
          <a:lstStyle/>
          <a:p>
            <a:pPr algn="ctr" eaLnBrk="0" latinLnBrk="0" hangingPunct="0">
              <a:defRPr/>
            </a:pPr>
            <a:fld id="{385627A0-1E6B-4D71-A8AB-E7AAEA757C16}" type="slidenum">
              <a:rPr kumimoji="0" lang="ko-KR" altLang="en-GB" sz="1200" b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pPr algn="ctr" eaLnBrk="0" latinLnBrk="0" hangingPunct="0">
                <a:defRPr/>
              </a:pPr>
              <a:t>‹#›</a:t>
            </a:fld>
            <a:endParaRPr kumimoji="0" lang="en-GB" altLang="ko-KR" sz="1200" b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432151" name="Rectangle 23"/>
          <p:cNvSpPr>
            <a:spLocks noChangeArrowheads="1"/>
          </p:cNvSpPr>
          <p:nvPr/>
        </p:nvSpPr>
        <p:spPr bwMode="gray">
          <a:xfrm>
            <a:off x="6123228" y="9409192"/>
            <a:ext cx="545420" cy="2774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4000" tIns="54000" rIns="54000" bIns="54000" anchor="ctr"/>
          <a:lstStyle/>
          <a:p>
            <a:pPr algn="ctr" eaLnBrk="0" latinLnBrk="0" hangingPunct="0">
              <a:defRPr/>
            </a:pPr>
            <a:r>
              <a:rPr kumimoji="0" lang="ko-KR" altLang="en-US" sz="1200" b="0" dirty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t>한솔 </a:t>
            </a:r>
            <a:r>
              <a:rPr kumimoji="0" lang="ko-KR" altLang="en-US" sz="1200" b="0" dirty="0" smtClean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t>제지</a:t>
            </a:r>
            <a:endParaRPr kumimoji="0" lang="ko-KR" altLang="en-US" sz="1200" b="0" dirty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585686" r:id="rId1"/>
    <p:sldLayoutId id="2147585687" r:id="rId2"/>
    <p:sldLayoutId id="2147585688" r:id="rId3"/>
    <p:sldLayoutId id="2147585689" r:id="rId4"/>
    <p:sldLayoutId id="2147585690" r:id="rId5"/>
    <p:sldLayoutId id="2147585691" r:id="rId6"/>
    <p:sldLayoutId id="2147585692" r:id="rId7"/>
    <p:sldLayoutId id="2147585693" r:id="rId8"/>
    <p:sldLayoutId id="2147585694" r:id="rId9"/>
    <p:sldLayoutId id="2147585695" r:id="rId10"/>
    <p:sldLayoutId id="2147585696" r:id="rId11"/>
  </p:sldLayoutIdLst>
  <p:transition/>
  <p:timing>
    <p:tnLst>
      <p:par>
        <p:cTn id="1" dur="indefinite" restart="never" nodeType="tmRoot"/>
      </p:par>
    </p:tnLst>
  </p:timing>
  <p:txStyles>
    <p:titleStyle>
      <a:lvl1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2pPr>
      <a:lvl3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3pPr>
      <a:lvl4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4pPr>
      <a:lvl5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5pPr>
      <a:lvl6pPr marL="4572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6pPr>
      <a:lvl7pPr marL="9144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7pPr>
      <a:lvl8pPr marL="13716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8pPr>
      <a:lvl9pPr marL="18288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9pPr>
    </p:titleStyle>
    <p:bodyStyle>
      <a:lvl1pPr marL="254000" indent="-254000" algn="l" defTabSz="939800" rtl="0" eaLnBrk="0" fontAlgn="b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l"/>
        <a:defRPr sz="1400">
          <a:solidFill>
            <a:schemeClr val="tx1"/>
          </a:solidFill>
          <a:latin typeface="+mn-lt"/>
          <a:ea typeface="+mn-ea"/>
          <a:cs typeface="+mn-cs"/>
        </a:defRPr>
      </a:lvl1pPr>
      <a:lvl2pPr marL="635000" indent="-254000" algn="l" defTabSz="939800" rtl="0" eaLnBrk="0" fontAlgn="b" hangingPunct="0">
        <a:spcBef>
          <a:spcPct val="30000"/>
        </a:spcBef>
        <a:spcAft>
          <a:spcPct val="0"/>
        </a:spcAft>
        <a:buClr>
          <a:schemeClr val="tx1"/>
        </a:buClr>
        <a:buSzPct val="90000"/>
        <a:buFont typeface="[Normal Text]"/>
        <a:buChar char="–"/>
        <a:defRPr sz="1400">
          <a:solidFill>
            <a:schemeClr val="tx1"/>
          </a:solidFill>
          <a:latin typeface="+mn-lt"/>
          <a:ea typeface="+mn-ea"/>
        </a:defRPr>
      </a:lvl2pPr>
      <a:lvl3pPr marL="1016000" indent="-254000" algn="l" defTabSz="939800" rtl="0" eaLnBrk="0" fontAlgn="b" hangingPunct="0">
        <a:spcBef>
          <a:spcPct val="30000"/>
        </a:spcBef>
        <a:spcAft>
          <a:spcPct val="0"/>
        </a:spcAft>
        <a:buSzPct val="100000"/>
        <a:buChar char="•"/>
        <a:defRPr sz="1400">
          <a:solidFill>
            <a:schemeClr val="tx1"/>
          </a:solidFill>
          <a:latin typeface="+mn-lt"/>
          <a:ea typeface="+mn-ea"/>
        </a:defRPr>
      </a:lvl3pPr>
      <a:lvl4pPr marL="1397000" indent="-254000" algn="l" defTabSz="939800" rtl="0" eaLnBrk="0" fontAlgn="b" hangingPunct="0">
        <a:spcBef>
          <a:spcPct val="30000"/>
        </a:spcBef>
        <a:spcAft>
          <a:spcPct val="0"/>
        </a:spcAft>
        <a:buSzPct val="100000"/>
        <a:buFont typeface="[Normal Text]"/>
        <a:buChar char="­"/>
        <a:defRPr sz="1400">
          <a:solidFill>
            <a:schemeClr val="tx1"/>
          </a:solidFill>
          <a:latin typeface="+mn-lt"/>
          <a:ea typeface="+mn-ea"/>
        </a:defRPr>
      </a:lvl4pPr>
      <a:lvl5pPr marL="1916113" indent="-304800" algn="l" defTabSz="939800" rtl="0" eaLnBrk="0" fontAlgn="base" hangingPunct="0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5pPr>
      <a:lvl6pPr marL="23733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6pPr>
      <a:lvl7pPr marL="28305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7pPr>
      <a:lvl8pPr marL="32877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8pPr>
      <a:lvl9pPr marL="37449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7" descr="aaa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54431" y="75660"/>
            <a:ext cx="6749143" cy="9753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2149" name="Rectangle 21"/>
          <p:cNvSpPr>
            <a:spLocks noChangeArrowheads="1"/>
          </p:cNvSpPr>
          <p:nvPr/>
        </p:nvSpPr>
        <p:spPr bwMode="gray">
          <a:xfrm>
            <a:off x="3178408" y="9540124"/>
            <a:ext cx="545420" cy="2774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4000" tIns="54000" rIns="54000" bIns="54000" anchor="ctr"/>
          <a:lstStyle/>
          <a:p>
            <a:pPr algn="ctr" eaLnBrk="0" latinLnBrk="0" hangingPunct="0">
              <a:defRPr/>
            </a:pPr>
            <a:fld id="{385627A0-1E6B-4D71-A8AB-E7AAEA757C16}" type="slidenum">
              <a:rPr kumimoji="0" lang="ko-KR" altLang="en-GB" sz="1200" b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pPr algn="ctr" eaLnBrk="0" latinLnBrk="0" hangingPunct="0">
                <a:defRPr/>
              </a:pPr>
              <a:t>‹#›</a:t>
            </a:fld>
            <a:endParaRPr kumimoji="0" lang="en-GB" altLang="ko-KR" sz="1200" b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432151" name="Rectangle 23"/>
          <p:cNvSpPr>
            <a:spLocks noChangeArrowheads="1"/>
          </p:cNvSpPr>
          <p:nvPr/>
        </p:nvSpPr>
        <p:spPr bwMode="gray">
          <a:xfrm>
            <a:off x="6123228" y="9409192"/>
            <a:ext cx="545420" cy="2774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4000" tIns="54000" rIns="54000" bIns="54000" anchor="ctr"/>
          <a:lstStyle/>
          <a:p>
            <a:pPr algn="ctr" eaLnBrk="0" latinLnBrk="0" hangingPunct="0">
              <a:defRPr/>
            </a:pPr>
            <a:r>
              <a:rPr kumimoji="0" lang="ko-KR" altLang="en-US" sz="1200" b="0" dirty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t>한솔 </a:t>
            </a:r>
            <a:r>
              <a:rPr kumimoji="0" lang="ko-KR" altLang="en-US" sz="1200" b="0" dirty="0" smtClean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t>제지</a:t>
            </a:r>
            <a:endParaRPr kumimoji="0" lang="ko-KR" altLang="en-US" sz="1200" b="0" dirty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585698" r:id="rId1"/>
    <p:sldLayoutId id="2147585699" r:id="rId2"/>
    <p:sldLayoutId id="2147585700" r:id="rId3"/>
    <p:sldLayoutId id="2147585701" r:id="rId4"/>
    <p:sldLayoutId id="2147585702" r:id="rId5"/>
    <p:sldLayoutId id="2147585703" r:id="rId6"/>
    <p:sldLayoutId id="2147585704" r:id="rId7"/>
    <p:sldLayoutId id="2147585705" r:id="rId8"/>
    <p:sldLayoutId id="2147585706" r:id="rId9"/>
    <p:sldLayoutId id="2147585707" r:id="rId10"/>
    <p:sldLayoutId id="2147585708" r:id="rId11"/>
  </p:sldLayoutIdLst>
  <p:transition/>
  <p:timing>
    <p:tnLst>
      <p:par>
        <p:cTn id="1" dur="indefinite" restart="never" nodeType="tmRoot"/>
      </p:par>
    </p:tnLst>
  </p:timing>
  <p:txStyles>
    <p:titleStyle>
      <a:lvl1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2pPr>
      <a:lvl3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3pPr>
      <a:lvl4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4pPr>
      <a:lvl5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5pPr>
      <a:lvl6pPr marL="4572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6pPr>
      <a:lvl7pPr marL="9144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7pPr>
      <a:lvl8pPr marL="13716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8pPr>
      <a:lvl9pPr marL="18288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9pPr>
    </p:titleStyle>
    <p:bodyStyle>
      <a:lvl1pPr marL="254000" indent="-254000" algn="l" defTabSz="939800" rtl="0" eaLnBrk="0" fontAlgn="b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l"/>
        <a:defRPr sz="1400">
          <a:solidFill>
            <a:schemeClr val="tx1"/>
          </a:solidFill>
          <a:latin typeface="+mn-lt"/>
          <a:ea typeface="+mn-ea"/>
          <a:cs typeface="+mn-cs"/>
        </a:defRPr>
      </a:lvl1pPr>
      <a:lvl2pPr marL="635000" indent="-254000" algn="l" defTabSz="939800" rtl="0" eaLnBrk="0" fontAlgn="b" hangingPunct="0">
        <a:spcBef>
          <a:spcPct val="30000"/>
        </a:spcBef>
        <a:spcAft>
          <a:spcPct val="0"/>
        </a:spcAft>
        <a:buClr>
          <a:schemeClr val="tx1"/>
        </a:buClr>
        <a:buSzPct val="90000"/>
        <a:buFont typeface="[Normal Text]"/>
        <a:buChar char="–"/>
        <a:defRPr sz="1400">
          <a:solidFill>
            <a:schemeClr val="tx1"/>
          </a:solidFill>
          <a:latin typeface="+mn-lt"/>
          <a:ea typeface="+mn-ea"/>
        </a:defRPr>
      </a:lvl2pPr>
      <a:lvl3pPr marL="1016000" indent="-254000" algn="l" defTabSz="939800" rtl="0" eaLnBrk="0" fontAlgn="b" hangingPunct="0">
        <a:spcBef>
          <a:spcPct val="30000"/>
        </a:spcBef>
        <a:spcAft>
          <a:spcPct val="0"/>
        </a:spcAft>
        <a:buSzPct val="100000"/>
        <a:buChar char="•"/>
        <a:defRPr sz="1400">
          <a:solidFill>
            <a:schemeClr val="tx1"/>
          </a:solidFill>
          <a:latin typeface="+mn-lt"/>
          <a:ea typeface="+mn-ea"/>
        </a:defRPr>
      </a:lvl3pPr>
      <a:lvl4pPr marL="1397000" indent="-254000" algn="l" defTabSz="939800" rtl="0" eaLnBrk="0" fontAlgn="b" hangingPunct="0">
        <a:spcBef>
          <a:spcPct val="30000"/>
        </a:spcBef>
        <a:spcAft>
          <a:spcPct val="0"/>
        </a:spcAft>
        <a:buSzPct val="100000"/>
        <a:buFont typeface="[Normal Text]"/>
        <a:buChar char="­"/>
        <a:defRPr sz="1400">
          <a:solidFill>
            <a:schemeClr val="tx1"/>
          </a:solidFill>
          <a:latin typeface="+mn-lt"/>
          <a:ea typeface="+mn-ea"/>
        </a:defRPr>
      </a:lvl4pPr>
      <a:lvl5pPr marL="1916113" indent="-304800" algn="l" defTabSz="939800" rtl="0" eaLnBrk="0" fontAlgn="base" hangingPunct="0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5pPr>
      <a:lvl6pPr marL="23733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6pPr>
      <a:lvl7pPr marL="28305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7pPr>
      <a:lvl8pPr marL="32877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8pPr>
      <a:lvl9pPr marL="37449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7" descr="aa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004" y="75660"/>
            <a:ext cx="6748097" cy="9753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2149" name="Rectangle 21"/>
          <p:cNvSpPr>
            <a:spLocks noChangeArrowheads="1"/>
          </p:cNvSpPr>
          <p:nvPr/>
        </p:nvSpPr>
        <p:spPr bwMode="gray">
          <a:xfrm>
            <a:off x="3178421" y="9466733"/>
            <a:ext cx="545123" cy="2774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4000" tIns="54000" rIns="54000" bIns="54000" anchor="ctr"/>
          <a:lstStyle/>
          <a:p>
            <a:pPr algn="ctr" eaLnBrk="0" latinLnBrk="0" hangingPunct="0">
              <a:defRPr/>
            </a:pPr>
            <a:fld id="{38B94B4E-1498-45BC-940B-0DE8F155A54C}" type="slidenum">
              <a:rPr kumimoji="0" lang="ko-KR" altLang="en-GB" sz="12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pPr algn="ctr" eaLnBrk="0" latinLnBrk="0" hangingPunct="0">
                <a:defRPr/>
              </a:pPr>
              <a:t>‹#›</a:t>
            </a:fld>
            <a:endParaRPr kumimoji="0" lang="en-GB" altLang="ko-KR" sz="120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32151" name="Rectangle 23"/>
          <p:cNvSpPr>
            <a:spLocks noChangeArrowheads="1"/>
          </p:cNvSpPr>
          <p:nvPr/>
        </p:nvSpPr>
        <p:spPr bwMode="gray">
          <a:xfrm>
            <a:off x="6130438" y="9354168"/>
            <a:ext cx="545123" cy="2774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4000" tIns="54000" rIns="54000" bIns="54000" anchor="ctr"/>
          <a:lstStyle/>
          <a:p>
            <a:pPr algn="ctr" eaLnBrk="0" latinLnBrk="0" hangingPunct="0">
              <a:defRPr/>
            </a:pPr>
            <a:r>
              <a:rPr kumimoji="0" lang="ko-KR" altLang="en-US" sz="120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한솔 </a:t>
            </a:r>
            <a:r>
              <a:rPr kumimoji="0" lang="en-US" altLang="ko-KR" sz="1200" dirty="0" err="1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PNS</a:t>
            </a:r>
            <a:endParaRPr kumimoji="0" lang="ko-KR" altLang="en-US" sz="12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585735" r:id="rId1"/>
    <p:sldLayoutId id="2147585736" r:id="rId2"/>
  </p:sldLayoutIdLst>
  <p:transition/>
  <p:timing>
    <p:tnLst>
      <p:par>
        <p:cTn id="1" dur="indefinite" restart="never" nodeType="tmRoot"/>
      </p:par>
    </p:tnLst>
  </p:timing>
  <p:txStyles>
    <p:titleStyle>
      <a:lvl1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2pPr>
      <a:lvl3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3pPr>
      <a:lvl4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4pPr>
      <a:lvl5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5pPr>
      <a:lvl6pPr marL="4572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6pPr>
      <a:lvl7pPr marL="9144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7pPr>
      <a:lvl8pPr marL="13716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8pPr>
      <a:lvl9pPr marL="18288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9pPr>
    </p:titleStyle>
    <p:bodyStyle>
      <a:lvl1pPr marL="254000" indent="-254000" algn="l" defTabSz="939800" rtl="0" eaLnBrk="0" fontAlgn="b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l"/>
        <a:defRPr sz="1400">
          <a:solidFill>
            <a:schemeClr val="tx1"/>
          </a:solidFill>
          <a:latin typeface="+mn-lt"/>
          <a:ea typeface="+mn-ea"/>
          <a:cs typeface="+mn-cs"/>
        </a:defRPr>
      </a:lvl1pPr>
      <a:lvl2pPr marL="635000" indent="-254000" algn="l" defTabSz="939800" rtl="0" eaLnBrk="0" fontAlgn="b" hangingPunct="0">
        <a:spcBef>
          <a:spcPct val="30000"/>
        </a:spcBef>
        <a:spcAft>
          <a:spcPct val="0"/>
        </a:spcAft>
        <a:buClr>
          <a:schemeClr val="tx1"/>
        </a:buClr>
        <a:buSzPct val="90000"/>
        <a:buFont typeface="[Normal Text]"/>
        <a:buChar char="–"/>
        <a:defRPr sz="1400">
          <a:solidFill>
            <a:schemeClr val="tx1"/>
          </a:solidFill>
          <a:latin typeface="+mn-lt"/>
          <a:ea typeface="+mn-ea"/>
        </a:defRPr>
      </a:lvl2pPr>
      <a:lvl3pPr marL="1016000" indent="-254000" algn="l" defTabSz="939800" rtl="0" eaLnBrk="0" fontAlgn="b" hangingPunct="0">
        <a:spcBef>
          <a:spcPct val="30000"/>
        </a:spcBef>
        <a:spcAft>
          <a:spcPct val="0"/>
        </a:spcAft>
        <a:buSzPct val="100000"/>
        <a:buChar char="•"/>
        <a:defRPr sz="1400">
          <a:solidFill>
            <a:schemeClr val="tx1"/>
          </a:solidFill>
          <a:latin typeface="+mn-lt"/>
          <a:ea typeface="+mn-ea"/>
        </a:defRPr>
      </a:lvl3pPr>
      <a:lvl4pPr marL="1397000" indent="-254000" algn="l" defTabSz="939800" rtl="0" eaLnBrk="0" fontAlgn="b" hangingPunct="0">
        <a:spcBef>
          <a:spcPct val="30000"/>
        </a:spcBef>
        <a:spcAft>
          <a:spcPct val="0"/>
        </a:spcAft>
        <a:buSzPct val="100000"/>
        <a:buFont typeface="[Normal Text]"/>
        <a:buChar char="­"/>
        <a:defRPr sz="1400">
          <a:solidFill>
            <a:schemeClr val="tx1"/>
          </a:solidFill>
          <a:latin typeface="+mn-lt"/>
          <a:ea typeface="+mn-ea"/>
        </a:defRPr>
      </a:lvl4pPr>
      <a:lvl5pPr marL="1916113" indent="-304800" algn="l" defTabSz="939800" rtl="0" eaLnBrk="0" fontAlgn="base" hangingPunct="0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5pPr>
      <a:lvl6pPr marL="23733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6pPr>
      <a:lvl7pPr marL="28305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7pPr>
      <a:lvl8pPr marL="32877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8pPr>
      <a:lvl9pPr marL="37449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7" descr="aaa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5004" y="75660"/>
            <a:ext cx="6748097" cy="9753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2149" name="Rectangle 21"/>
          <p:cNvSpPr>
            <a:spLocks noChangeArrowheads="1"/>
          </p:cNvSpPr>
          <p:nvPr/>
        </p:nvSpPr>
        <p:spPr bwMode="gray">
          <a:xfrm>
            <a:off x="3178421" y="9480489"/>
            <a:ext cx="545123" cy="2774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4000" tIns="54000" rIns="54000" bIns="54000" anchor="ctr"/>
          <a:lstStyle/>
          <a:p>
            <a:pPr algn="ctr" eaLnBrk="0" latinLnBrk="0" hangingPunct="0">
              <a:defRPr/>
            </a:pPr>
            <a:fld id="{B28BCB18-C2C2-427C-BA50-2E1B375F67A7}" type="slidenum">
              <a:rPr kumimoji="0" lang="ko-KR" altLang="en-GB" sz="11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pPr algn="ctr" eaLnBrk="0" latinLnBrk="0" hangingPunct="0">
                <a:defRPr/>
              </a:pPr>
              <a:t>‹#›</a:t>
            </a:fld>
            <a:endParaRPr kumimoji="0" lang="en-GB" altLang="ko-KR" sz="11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32151" name="Rectangle 23"/>
          <p:cNvSpPr>
            <a:spLocks noChangeArrowheads="1"/>
          </p:cNvSpPr>
          <p:nvPr/>
        </p:nvSpPr>
        <p:spPr bwMode="gray">
          <a:xfrm>
            <a:off x="6172250" y="9409192"/>
            <a:ext cx="546222" cy="2774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4000" tIns="54000" rIns="54000" bIns="54000" anchor="ctr"/>
          <a:lstStyle/>
          <a:p>
            <a:pPr algn="ctr" eaLnBrk="0" latinLnBrk="0" hangingPunct="0">
              <a:defRPr/>
            </a:pPr>
            <a:r>
              <a:rPr kumimoji="0" lang="ko-KR" altLang="en-US" sz="1200" b="0" dirty="0" err="1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한솔제지</a:t>
            </a:r>
            <a:endParaRPr kumimoji="0" lang="ko-KR" altLang="en-US" sz="1200" b="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585740" r:id="rId1"/>
    <p:sldLayoutId id="2147585741" r:id="rId2"/>
    <p:sldLayoutId id="2147585742" r:id="rId3"/>
    <p:sldLayoutId id="2147585743" r:id="rId4"/>
  </p:sldLayoutIdLst>
  <p:transition/>
  <p:timing>
    <p:tnLst>
      <p:par>
        <p:cTn id="1" dur="indefinite" restart="never" nodeType="tmRoot"/>
      </p:par>
    </p:tnLst>
  </p:timing>
  <p:txStyles>
    <p:titleStyle>
      <a:lvl1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2pPr>
      <a:lvl3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3pPr>
      <a:lvl4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4pPr>
      <a:lvl5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5pPr>
      <a:lvl6pPr marL="4572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6pPr>
      <a:lvl7pPr marL="9144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7pPr>
      <a:lvl8pPr marL="13716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8pPr>
      <a:lvl9pPr marL="18288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9pPr>
    </p:titleStyle>
    <p:bodyStyle>
      <a:lvl1pPr marL="254000" indent="-254000" algn="l" defTabSz="939800" rtl="0" eaLnBrk="0" fontAlgn="b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l"/>
        <a:defRPr sz="1400">
          <a:solidFill>
            <a:schemeClr val="tx1"/>
          </a:solidFill>
          <a:latin typeface="+mn-lt"/>
          <a:ea typeface="+mn-ea"/>
          <a:cs typeface="+mn-cs"/>
        </a:defRPr>
      </a:lvl1pPr>
      <a:lvl2pPr marL="635000" indent="-254000" algn="l" defTabSz="939800" rtl="0" eaLnBrk="0" fontAlgn="b" hangingPunct="0">
        <a:spcBef>
          <a:spcPct val="30000"/>
        </a:spcBef>
        <a:spcAft>
          <a:spcPct val="0"/>
        </a:spcAft>
        <a:buClr>
          <a:schemeClr val="tx1"/>
        </a:buClr>
        <a:buSzPct val="90000"/>
        <a:buFont typeface="[Normal Text]"/>
        <a:buChar char="–"/>
        <a:defRPr sz="1400">
          <a:solidFill>
            <a:schemeClr val="tx1"/>
          </a:solidFill>
          <a:latin typeface="+mn-lt"/>
          <a:ea typeface="+mn-ea"/>
        </a:defRPr>
      </a:lvl2pPr>
      <a:lvl3pPr marL="1016000" indent="-254000" algn="l" defTabSz="939800" rtl="0" eaLnBrk="0" fontAlgn="b" hangingPunct="0">
        <a:spcBef>
          <a:spcPct val="30000"/>
        </a:spcBef>
        <a:spcAft>
          <a:spcPct val="0"/>
        </a:spcAft>
        <a:buSzPct val="100000"/>
        <a:buChar char="•"/>
        <a:defRPr sz="1400">
          <a:solidFill>
            <a:schemeClr val="tx1"/>
          </a:solidFill>
          <a:latin typeface="+mn-lt"/>
          <a:ea typeface="+mn-ea"/>
        </a:defRPr>
      </a:lvl3pPr>
      <a:lvl4pPr marL="1397000" indent="-254000" algn="l" defTabSz="939800" rtl="0" eaLnBrk="0" fontAlgn="b" hangingPunct="0">
        <a:spcBef>
          <a:spcPct val="30000"/>
        </a:spcBef>
        <a:spcAft>
          <a:spcPct val="0"/>
        </a:spcAft>
        <a:buSzPct val="100000"/>
        <a:buFont typeface="[Normal Text]"/>
        <a:buChar char="­"/>
        <a:defRPr sz="1400">
          <a:solidFill>
            <a:schemeClr val="tx1"/>
          </a:solidFill>
          <a:latin typeface="+mn-lt"/>
          <a:ea typeface="+mn-ea"/>
        </a:defRPr>
      </a:lvl4pPr>
      <a:lvl5pPr marL="1916113" indent="-304800" algn="l" defTabSz="939800" rtl="0" eaLnBrk="0" fontAlgn="base" hangingPunct="0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5pPr>
      <a:lvl6pPr marL="23733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6pPr>
      <a:lvl7pPr marL="28305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7pPr>
      <a:lvl8pPr marL="32877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8pPr>
      <a:lvl9pPr marL="37449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aaa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4432" y="75660"/>
            <a:ext cx="6749143" cy="9753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91459" name="Rectangle 3"/>
          <p:cNvSpPr>
            <a:spLocks noChangeArrowheads="1"/>
          </p:cNvSpPr>
          <p:nvPr/>
        </p:nvSpPr>
        <p:spPr bwMode="gray">
          <a:xfrm>
            <a:off x="3178453" y="9458703"/>
            <a:ext cx="545420" cy="2774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3588" tIns="53588" rIns="53588" bIns="53588" anchor="ctr"/>
          <a:lstStyle/>
          <a:p>
            <a:pPr algn="ctr" eaLnBrk="0" latinLnBrk="0" hangingPunct="0">
              <a:defRPr/>
            </a:pPr>
            <a:fld id="{E86FAB6E-FFD5-40E4-B889-E107155341E0}" type="slidenum">
              <a:rPr kumimoji="0" lang="ko-KR" altLang="en-GB" sz="1200" b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pPr algn="ctr" eaLnBrk="0" latinLnBrk="0" hangingPunct="0">
                <a:defRPr/>
              </a:pPr>
              <a:t>‹#›</a:t>
            </a:fld>
            <a:endParaRPr kumimoji="0" lang="en-GB" altLang="ko-KR" sz="1200" b="0" dirty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585785" r:id="rId1"/>
    <p:sldLayoutId id="2147585786" r:id="rId2"/>
    <p:sldLayoutId id="2147585787" r:id="rId3"/>
    <p:sldLayoutId id="2147585788" r:id="rId4"/>
    <p:sldLayoutId id="2147585790" r:id="rId5"/>
    <p:sldLayoutId id="2147585791" r:id="rId6"/>
  </p:sldLayoutIdLst>
  <p:transition/>
  <p:timing>
    <p:tnLst>
      <p:par>
        <p:cTn id="1" dur="indefinite" restart="never" nodeType="tmRoot"/>
      </p:par>
    </p:tnLst>
  </p:timing>
  <p:txStyles>
    <p:titleStyle>
      <a:lvl1pPr algn="l" defTabSz="93255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93255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2pPr>
      <a:lvl3pPr algn="l" defTabSz="93255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3pPr>
      <a:lvl4pPr algn="l" defTabSz="93255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4pPr>
      <a:lvl5pPr algn="l" defTabSz="93255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5pPr>
      <a:lvl6pPr marL="453671" algn="l" defTabSz="932552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6pPr>
      <a:lvl7pPr marL="907343" algn="l" defTabSz="932552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7pPr>
      <a:lvl8pPr marL="1361015" algn="l" defTabSz="932552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8pPr>
      <a:lvl9pPr marL="1814678" algn="l" defTabSz="932552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9pPr>
    </p:titleStyle>
    <p:bodyStyle>
      <a:lvl1pPr marL="252027" indent="-252027" algn="l" defTabSz="932552" rtl="0" eaLnBrk="0" fontAlgn="b" latinLnBrk="1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l"/>
        <a:defRPr kumimoji="1" sz="1400">
          <a:solidFill>
            <a:schemeClr val="tx1"/>
          </a:solidFill>
          <a:latin typeface="+mn-lt"/>
          <a:ea typeface="+mn-ea"/>
          <a:cs typeface="+mn-cs"/>
        </a:defRPr>
      </a:lvl1pPr>
      <a:lvl2pPr marL="630099" indent="-252027" algn="l" defTabSz="932552" rtl="0" eaLnBrk="0" fontAlgn="b" latinLnBrk="1" hangingPunct="0">
        <a:spcBef>
          <a:spcPct val="30000"/>
        </a:spcBef>
        <a:spcAft>
          <a:spcPct val="0"/>
        </a:spcAft>
        <a:buClr>
          <a:schemeClr val="tx1"/>
        </a:buClr>
        <a:buSzPct val="90000"/>
        <a:buFont typeface="[Normal Text]"/>
        <a:buChar char="–"/>
        <a:defRPr kumimoji="1" sz="1400">
          <a:solidFill>
            <a:schemeClr val="tx1"/>
          </a:solidFill>
          <a:latin typeface="+mn-lt"/>
          <a:ea typeface="+mn-ea"/>
        </a:defRPr>
      </a:lvl2pPr>
      <a:lvl3pPr marL="1008154" indent="-252027" algn="l" defTabSz="932552" rtl="0" eaLnBrk="0" fontAlgn="b" latinLnBrk="1" hangingPunct="0">
        <a:spcBef>
          <a:spcPct val="30000"/>
        </a:spcBef>
        <a:spcAft>
          <a:spcPct val="0"/>
        </a:spcAft>
        <a:buSzPct val="100000"/>
        <a:buChar char="•"/>
        <a:defRPr kumimoji="1" sz="1400">
          <a:solidFill>
            <a:schemeClr val="tx1"/>
          </a:solidFill>
          <a:latin typeface="+mn-lt"/>
          <a:ea typeface="+mn-ea"/>
        </a:defRPr>
      </a:lvl3pPr>
      <a:lvl4pPr marL="1386219" indent="-252027" algn="l" defTabSz="932552" rtl="0" eaLnBrk="0" fontAlgn="b" latinLnBrk="1" hangingPunct="0">
        <a:spcBef>
          <a:spcPct val="30000"/>
        </a:spcBef>
        <a:spcAft>
          <a:spcPct val="0"/>
        </a:spcAft>
        <a:buSzPct val="100000"/>
        <a:buFont typeface="[Normal Text]"/>
        <a:buChar char="­"/>
        <a:defRPr kumimoji="1" sz="1400">
          <a:solidFill>
            <a:schemeClr val="tx1"/>
          </a:solidFill>
          <a:latin typeface="+mn-lt"/>
          <a:ea typeface="+mn-ea"/>
        </a:defRPr>
      </a:lvl4pPr>
      <a:lvl5pPr marL="1901323" indent="-302450" algn="l" defTabSz="932552" rtl="0" eaLnBrk="0" fontAlgn="base" latinLnBrk="1" hangingPunct="0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5pPr>
      <a:lvl6pPr marL="2354984" indent="-302450" algn="l" defTabSz="932552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6pPr>
      <a:lvl7pPr marL="2808662" indent="-302450" algn="l" defTabSz="932552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7pPr>
      <a:lvl8pPr marL="3262335" indent="-302450" algn="l" defTabSz="932552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8pPr>
      <a:lvl9pPr marL="3716013" indent="-302450" algn="l" defTabSz="932552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3671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07343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61015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14678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68356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22022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75688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29364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aaa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4432" y="75660"/>
            <a:ext cx="6749143" cy="9753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91459" name="Rectangle 3"/>
          <p:cNvSpPr>
            <a:spLocks noChangeArrowheads="1"/>
          </p:cNvSpPr>
          <p:nvPr/>
        </p:nvSpPr>
        <p:spPr bwMode="gray">
          <a:xfrm>
            <a:off x="3178453" y="9458796"/>
            <a:ext cx="545420" cy="2774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3588" tIns="53588" rIns="53588" bIns="53588" anchor="ctr"/>
          <a:lstStyle/>
          <a:p>
            <a:pPr algn="ctr" eaLnBrk="0" latinLnBrk="0" hangingPunct="0">
              <a:defRPr/>
            </a:pPr>
            <a:fld id="{E86FAB6E-FFD5-40E4-B889-E107155341E0}" type="slidenum">
              <a:rPr kumimoji="0" lang="ko-KR" altLang="en-GB" sz="1200" b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pPr algn="ctr" eaLnBrk="0" latinLnBrk="0" hangingPunct="0">
                <a:defRPr/>
              </a:pPr>
              <a:t>‹#›</a:t>
            </a:fld>
            <a:endParaRPr kumimoji="0" lang="en-GB" altLang="ko-KR" sz="1200" b="0" dirty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585810" r:id="rId1"/>
    <p:sldLayoutId id="2147585811" r:id="rId2"/>
    <p:sldLayoutId id="2147585812" r:id="rId3"/>
    <p:sldLayoutId id="2147585813" r:id="rId4"/>
    <p:sldLayoutId id="2147585815" r:id="rId5"/>
    <p:sldLayoutId id="2147585816" r:id="rId6"/>
  </p:sldLayoutIdLst>
  <p:transition/>
  <p:timing>
    <p:tnLst>
      <p:par>
        <p:cTn id="1" dur="indefinite" restart="never" nodeType="tmRoot"/>
      </p:par>
    </p:tnLst>
  </p:timing>
  <p:txStyles>
    <p:titleStyle>
      <a:lvl1pPr algn="l" defTabSz="93255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93255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2pPr>
      <a:lvl3pPr algn="l" defTabSz="93255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3pPr>
      <a:lvl4pPr algn="l" defTabSz="93255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4pPr>
      <a:lvl5pPr algn="l" defTabSz="93255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5pPr>
      <a:lvl6pPr marL="453671" algn="l" defTabSz="932552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6pPr>
      <a:lvl7pPr marL="907343" algn="l" defTabSz="932552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7pPr>
      <a:lvl8pPr marL="1361015" algn="l" defTabSz="932552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8pPr>
      <a:lvl9pPr marL="1814678" algn="l" defTabSz="932552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9pPr>
    </p:titleStyle>
    <p:bodyStyle>
      <a:lvl1pPr marL="252027" indent="-252027" algn="l" defTabSz="932552" rtl="0" eaLnBrk="0" fontAlgn="b" latinLnBrk="1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l"/>
        <a:defRPr kumimoji="1" sz="1400">
          <a:solidFill>
            <a:schemeClr val="tx1"/>
          </a:solidFill>
          <a:latin typeface="+mn-lt"/>
          <a:ea typeface="+mn-ea"/>
          <a:cs typeface="+mn-cs"/>
        </a:defRPr>
      </a:lvl1pPr>
      <a:lvl2pPr marL="630099" indent="-252027" algn="l" defTabSz="932552" rtl="0" eaLnBrk="0" fontAlgn="b" latinLnBrk="1" hangingPunct="0">
        <a:spcBef>
          <a:spcPct val="30000"/>
        </a:spcBef>
        <a:spcAft>
          <a:spcPct val="0"/>
        </a:spcAft>
        <a:buClr>
          <a:schemeClr val="tx1"/>
        </a:buClr>
        <a:buSzPct val="90000"/>
        <a:buFont typeface="[Normal Text]"/>
        <a:buChar char="–"/>
        <a:defRPr kumimoji="1" sz="1400">
          <a:solidFill>
            <a:schemeClr val="tx1"/>
          </a:solidFill>
          <a:latin typeface="+mn-lt"/>
          <a:ea typeface="+mn-ea"/>
        </a:defRPr>
      </a:lvl2pPr>
      <a:lvl3pPr marL="1008154" indent="-252027" algn="l" defTabSz="932552" rtl="0" eaLnBrk="0" fontAlgn="b" latinLnBrk="1" hangingPunct="0">
        <a:spcBef>
          <a:spcPct val="30000"/>
        </a:spcBef>
        <a:spcAft>
          <a:spcPct val="0"/>
        </a:spcAft>
        <a:buSzPct val="100000"/>
        <a:buChar char="•"/>
        <a:defRPr kumimoji="1" sz="1400">
          <a:solidFill>
            <a:schemeClr val="tx1"/>
          </a:solidFill>
          <a:latin typeface="+mn-lt"/>
          <a:ea typeface="+mn-ea"/>
        </a:defRPr>
      </a:lvl3pPr>
      <a:lvl4pPr marL="1386219" indent="-252027" algn="l" defTabSz="932552" rtl="0" eaLnBrk="0" fontAlgn="b" latinLnBrk="1" hangingPunct="0">
        <a:spcBef>
          <a:spcPct val="30000"/>
        </a:spcBef>
        <a:spcAft>
          <a:spcPct val="0"/>
        </a:spcAft>
        <a:buSzPct val="100000"/>
        <a:buFont typeface="[Normal Text]"/>
        <a:buChar char="­"/>
        <a:defRPr kumimoji="1" sz="1400">
          <a:solidFill>
            <a:schemeClr val="tx1"/>
          </a:solidFill>
          <a:latin typeface="+mn-lt"/>
          <a:ea typeface="+mn-ea"/>
        </a:defRPr>
      </a:lvl4pPr>
      <a:lvl5pPr marL="1901323" indent="-302450" algn="l" defTabSz="932552" rtl="0" eaLnBrk="0" fontAlgn="base" latinLnBrk="1" hangingPunct="0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5pPr>
      <a:lvl6pPr marL="2354984" indent="-302450" algn="l" defTabSz="932552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6pPr>
      <a:lvl7pPr marL="2808662" indent="-302450" algn="l" defTabSz="932552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7pPr>
      <a:lvl8pPr marL="3262335" indent="-302450" algn="l" defTabSz="932552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8pPr>
      <a:lvl9pPr marL="3716013" indent="-302450" algn="l" defTabSz="932552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3671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07343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61015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14678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68356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22022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75688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29364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aaa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4432" y="75660"/>
            <a:ext cx="6749143" cy="9753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91459" name="Rectangle 3"/>
          <p:cNvSpPr>
            <a:spLocks noChangeArrowheads="1"/>
          </p:cNvSpPr>
          <p:nvPr/>
        </p:nvSpPr>
        <p:spPr bwMode="gray">
          <a:xfrm>
            <a:off x="3178450" y="9458533"/>
            <a:ext cx="545420" cy="2774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3588" tIns="53588" rIns="53588" bIns="53588" anchor="ctr"/>
          <a:lstStyle/>
          <a:p>
            <a:pPr algn="ctr" eaLnBrk="0" latinLnBrk="0" hangingPunct="0">
              <a:defRPr/>
            </a:pPr>
            <a:fld id="{E86FAB6E-FFD5-40E4-B889-E107155341E0}" type="slidenum">
              <a:rPr kumimoji="0" lang="ko-KR" altLang="en-GB" sz="1200" b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pPr algn="ctr" eaLnBrk="0" latinLnBrk="0" hangingPunct="0">
                <a:defRPr/>
              </a:pPr>
              <a:t>‹#›</a:t>
            </a:fld>
            <a:endParaRPr kumimoji="0" lang="en-GB" altLang="ko-KR" sz="1200" b="0" dirty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585818" r:id="rId1"/>
    <p:sldLayoutId id="2147585819" r:id="rId2"/>
    <p:sldLayoutId id="2147585820" r:id="rId3"/>
    <p:sldLayoutId id="2147585821" r:id="rId4"/>
  </p:sldLayoutIdLst>
  <p:transition/>
  <p:timing>
    <p:tnLst>
      <p:par>
        <p:cTn id="1" dur="indefinite" restart="never" nodeType="tmRoot"/>
      </p:par>
    </p:tnLst>
  </p:timing>
  <p:txStyles>
    <p:titleStyle>
      <a:lvl1pPr algn="l" defTabSz="93255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93255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2pPr>
      <a:lvl3pPr algn="l" defTabSz="93255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3pPr>
      <a:lvl4pPr algn="l" defTabSz="93255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4pPr>
      <a:lvl5pPr algn="l" defTabSz="93255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5pPr>
      <a:lvl6pPr marL="453671" algn="l" defTabSz="932552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6pPr>
      <a:lvl7pPr marL="907343" algn="l" defTabSz="932552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7pPr>
      <a:lvl8pPr marL="1361015" algn="l" defTabSz="932552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8pPr>
      <a:lvl9pPr marL="1814678" algn="l" defTabSz="932552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9pPr>
    </p:titleStyle>
    <p:bodyStyle>
      <a:lvl1pPr marL="252027" indent="-252027" algn="l" defTabSz="932552" rtl="0" eaLnBrk="0" fontAlgn="b" latinLnBrk="1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l"/>
        <a:defRPr kumimoji="1" sz="1400">
          <a:solidFill>
            <a:schemeClr val="tx1"/>
          </a:solidFill>
          <a:latin typeface="+mn-lt"/>
          <a:ea typeface="+mn-ea"/>
          <a:cs typeface="+mn-cs"/>
        </a:defRPr>
      </a:lvl1pPr>
      <a:lvl2pPr marL="630099" indent="-252027" algn="l" defTabSz="932552" rtl="0" eaLnBrk="0" fontAlgn="b" latinLnBrk="1" hangingPunct="0">
        <a:spcBef>
          <a:spcPct val="30000"/>
        </a:spcBef>
        <a:spcAft>
          <a:spcPct val="0"/>
        </a:spcAft>
        <a:buClr>
          <a:schemeClr val="tx1"/>
        </a:buClr>
        <a:buSzPct val="90000"/>
        <a:buFont typeface="[Normal Text]"/>
        <a:buChar char="–"/>
        <a:defRPr kumimoji="1" sz="1400">
          <a:solidFill>
            <a:schemeClr val="tx1"/>
          </a:solidFill>
          <a:latin typeface="+mn-lt"/>
          <a:ea typeface="+mn-ea"/>
        </a:defRPr>
      </a:lvl2pPr>
      <a:lvl3pPr marL="1008154" indent="-252027" algn="l" defTabSz="932552" rtl="0" eaLnBrk="0" fontAlgn="b" latinLnBrk="1" hangingPunct="0">
        <a:spcBef>
          <a:spcPct val="30000"/>
        </a:spcBef>
        <a:spcAft>
          <a:spcPct val="0"/>
        </a:spcAft>
        <a:buSzPct val="100000"/>
        <a:buChar char="•"/>
        <a:defRPr kumimoji="1" sz="1400">
          <a:solidFill>
            <a:schemeClr val="tx1"/>
          </a:solidFill>
          <a:latin typeface="+mn-lt"/>
          <a:ea typeface="+mn-ea"/>
        </a:defRPr>
      </a:lvl3pPr>
      <a:lvl4pPr marL="1386219" indent="-252027" algn="l" defTabSz="932552" rtl="0" eaLnBrk="0" fontAlgn="b" latinLnBrk="1" hangingPunct="0">
        <a:spcBef>
          <a:spcPct val="30000"/>
        </a:spcBef>
        <a:spcAft>
          <a:spcPct val="0"/>
        </a:spcAft>
        <a:buSzPct val="100000"/>
        <a:buFont typeface="[Normal Text]"/>
        <a:buChar char="­"/>
        <a:defRPr kumimoji="1" sz="1400">
          <a:solidFill>
            <a:schemeClr val="tx1"/>
          </a:solidFill>
          <a:latin typeface="+mn-lt"/>
          <a:ea typeface="+mn-ea"/>
        </a:defRPr>
      </a:lvl4pPr>
      <a:lvl5pPr marL="1901323" indent="-302450" algn="l" defTabSz="932552" rtl="0" eaLnBrk="0" fontAlgn="base" latinLnBrk="1" hangingPunct="0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5pPr>
      <a:lvl6pPr marL="2354984" indent="-302450" algn="l" defTabSz="932552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6pPr>
      <a:lvl7pPr marL="2808662" indent="-302450" algn="l" defTabSz="932552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7pPr>
      <a:lvl8pPr marL="3262335" indent="-302450" algn="l" defTabSz="932552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8pPr>
      <a:lvl9pPr marL="3716013" indent="-302450" algn="l" defTabSz="932552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3671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07343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61015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14678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68356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22022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75688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29364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aaa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54431" y="75660"/>
            <a:ext cx="6749143" cy="9753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91459" name="Rectangle 3"/>
          <p:cNvSpPr>
            <a:spLocks noChangeArrowheads="1"/>
          </p:cNvSpPr>
          <p:nvPr/>
        </p:nvSpPr>
        <p:spPr bwMode="gray">
          <a:xfrm>
            <a:off x="3178408" y="9457830"/>
            <a:ext cx="545420" cy="2774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4000" tIns="54000" rIns="54000" bIns="54000" anchor="ctr"/>
          <a:lstStyle/>
          <a:p>
            <a:pPr algn="ctr" eaLnBrk="0" latinLnBrk="0" hangingPunct="0">
              <a:defRPr/>
            </a:pPr>
            <a:fld id="{E86FAB6E-FFD5-40E4-B889-E107155341E0}" type="slidenum">
              <a:rPr kumimoji="0" lang="ko-KR" altLang="en-GB" sz="1200" b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pPr algn="ctr" eaLnBrk="0" latinLnBrk="0" hangingPunct="0">
                <a:defRPr/>
              </a:pPr>
              <a:t>‹#›</a:t>
            </a:fld>
            <a:endParaRPr kumimoji="0" lang="en-GB" altLang="ko-KR" sz="1200" b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585823" r:id="rId1"/>
    <p:sldLayoutId id="2147585824" r:id="rId2"/>
    <p:sldLayoutId id="2147585825" r:id="rId3"/>
    <p:sldLayoutId id="2147585826" r:id="rId4"/>
    <p:sldLayoutId id="2147585827" r:id="rId5"/>
    <p:sldLayoutId id="2147585828" r:id="rId6"/>
    <p:sldLayoutId id="2147585829" r:id="rId7"/>
    <p:sldLayoutId id="2147585830" r:id="rId8"/>
    <p:sldLayoutId id="2147585831" r:id="rId9"/>
    <p:sldLayoutId id="2147585832" r:id="rId10"/>
    <p:sldLayoutId id="2147585833" r:id="rId11"/>
  </p:sldLayoutIdLst>
  <p:transition/>
  <p:timing>
    <p:tnLst>
      <p:par>
        <p:cTn id="1" dur="indefinite" restart="never" nodeType="tmRoot"/>
      </p:par>
    </p:tnLst>
  </p:timing>
  <p:txStyles>
    <p:titleStyle>
      <a:lvl1pPr algn="l" defTabSz="939800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939800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2pPr>
      <a:lvl3pPr algn="l" defTabSz="939800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3pPr>
      <a:lvl4pPr algn="l" defTabSz="939800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4pPr>
      <a:lvl5pPr algn="l" defTabSz="939800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5pPr>
      <a:lvl6pPr marL="457200" algn="l" defTabSz="939800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6pPr>
      <a:lvl7pPr marL="914400" algn="l" defTabSz="939800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7pPr>
      <a:lvl8pPr marL="1371600" algn="l" defTabSz="939800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8pPr>
      <a:lvl9pPr marL="1828800" algn="l" defTabSz="939800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9pPr>
    </p:titleStyle>
    <p:bodyStyle>
      <a:lvl1pPr marL="254000" indent="-254000" algn="l" defTabSz="939800" rtl="0" eaLnBrk="0" fontAlgn="b" latinLnBrk="1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l"/>
        <a:defRPr kumimoji="1" sz="1400">
          <a:solidFill>
            <a:schemeClr val="tx1"/>
          </a:solidFill>
          <a:latin typeface="+mn-lt"/>
          <a:ea typeface="+mn-ea"/>
          <a:cs typeface="+mn-cs"/>
        </a:defRPr>
      </a:lvl1pPr>
      <a:lvl2pPr marL="635000" indent="-254000" algn="l" defTabSz="939800" rtl="0" eaLnBrk="0" fontAlgn="b" latinLnBrk="1" hangingPunct="0">
        <a:spcBef>
          <a:spcPct val="30000"/>
        </a:spcBef>
        <a:spcAft>
          <a:spcPct val="0"/>
        </a:spcAft>
        <a:buClr>
          <a:schemeClr val="tx1"/>
        </a:buClr>
        <a:buSzPct val="90000"/>
        <a:buFont typeface="[Normal Text]"/>
        <a:buChar char="–"/>
        <a:defRPr kumimoji="1" sz="1400">
          <a:solidFill>
            <a:schemeClr val="tx1"/>
          </a:solidFill>
          <a:latin typeface="+mn-lt"/>
          <a:ea typeface="+mn-ea"/>
        </a:defRPr>
      </a:lvl2pPr>
      <a:lvl3pPr marL="1016000" indent="-254000" algn="l" defTabSz="939800" rtl="0" eaLnBrk="0" fontAlgn="b" latinLnBrk="1" hangingPunct="0">
        <a:spcBef>
          <a:spcPct val="30000"/>
        </a:spcBef>
        <a:spcAft>
          <a:spcPct val="0"/>
        </a:spcAft>
        <a:buSzPct val="100000"/>
        <a:buChar char="•"/>
        <a:defRPr kumimoji="1" sz="1400">
          <a:solidFill>
            <a:schemeClr val="tx1"/>
          </a:solidFill>
          <a:latin typeface="+mn-lt"/>
          <a:ea typeface="+mn-ea"/>
        </a:defRPr>
      </a:lvl3pPr>
      <a:lvl4pPr marL="1397000" indent="-254000" algn="l" defTabSz="939800" rtl="0" eaLnBrk="0" fontAlgn="b" latinLnBrk="1" hangingPunct="0">
        <a:spcBef>
          <a:spcPct val="30000"/>
        </a:spcBef>
        <a:spcAft>
          <a:spcPct val="0"/>
        </a:spcAft>
        <a:buSzPct val="100000"/>
        <a:buFont typeface="[Normal Text]"/>
        <a:buChar char="­"/>
        <a:defRPr kumimoji="1" sz="1400">
          <a:solidFill>
            <a:schemeClr val="tx1"/>
          </a:solidFill>
          <a:latin typeface="+mn-lt"/>
          <a:ea typeface="+mn-ea"/>
        </a:defRPr>
      </a:lvl4pPr>
      <a:lvl5pPr marL="1916113" indent="-304800" algn="l" defTabSz="939800" rtl="0" eaLnBrk="0" fontAlgn="base" latinLnBrk="1" hangingPunct="0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5pPr>
      <a:lvl6pPr marL="2373313" indent="-304800" algn="l" defTabSz="939800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6pPr>
      <a:lvl7pPr marL="2830513" indent="-304800" algn="l" defTabSz="939800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7pPr>
      <a:lvl8pPr marL="3287713" indent="-304800" algn="l" defTabSz="939800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8pPr>
      <a:lvl9pPr marL="3744913" indent="-304800" algn="l" defTabSz="939800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aaa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4432" y="75660"/>
            <a:ext cx="6749143" cy="9753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91459" name="Rectangle 3"/>
          <p:cNvSpPr>
            <a:spLocks noChangeArrowheads="1"/>
          </p:cNvSpPr>
          <p:nvPr/>
        </p:nvSpPr>
        <p:spPr bwMode="gray">
          <a:xfrm>
            <a:off x="3178453" y="9458640"/>
            <a:ext cx="545420" cy="2774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3588" tIns="53588" rIns="53588" bIns="53588" anchor="ctr"/>
          <a:lstStyle/>
          <a:p>
            <a:pPr algn="ctr" eaLnBrk="0" latinLnBrk="0" hangingPunct="0">
              <a:defRPr/>
            </a:pPr>
            <a:fld id="{E86FAB6E-FFD5-40E4-B889-E107155341E0}" type="slidenum">
              <a:rPr kumimoji="0" lang="ko-KR" altLang="en-GB" sz="1200" b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pPr algn="ctr" eaLnBrk="0" latinLnBrk="0" hangingPunct="0">
                <a:defRPr/>
              </a:pPr>
              <a:t>‹#›</a:t>
            </a:fld>
            <a:endParaRPr kumimoji="0" lang="en-GB" altLang="ko-KR" sz="1200" b="0" dirty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585836" r:id="rId1"/>
    <p:sldLayoutId id="2147585837" r:id="rId2"/>
    <p:sldLayoutId id="2147585838" r:id="rId3"/>
    <p:sldLayoutId id="2147585839" r:id="rId4"/>
    <p:sldLayoutId id="2147585840" r:id="rId5"/>
  </p:sldLayoutIdLst>
  <p:transition/>
  <p:timing>
    <p:tnLst>
      <p:par>
        <p:cTn id="1" dur="indefinite" restart="never" nodeType="tmRoot"/>
      </p:par>
    </p:tnLst>
  </p:timing>
  <p:txStyles>
    <p:titleStyle>
      <a:lvl1pPr algn="l" defTabSz="93255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93255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2pPr>
      <a:lvl3pPr algn="l" defTabSz="93255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3pPr>
      <a:lvl4pPr algn="l" defTabSz="93255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4pPr>
      <a:lvl5pPr algn="l" defTabSz="93255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5pPr>
      <a:lvl6pPr marL="453671" algn="l" defTabSz="932552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6pPr>
      <a:lvl7pPr marL="907343" algn="l" defTabSz="932552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7pPr>
      <a:lvl8pPr marL="1361015" algn="l" defTabSz="932552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8pPr>
      <a:lvl9pPr marL="1814678" algn="l" defTabSz="932552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9pPr>
    </p:titleStyle>
    <p:bodyStyle>
      <a:lvl1pPr marL="252027" indent="-252027" algn="l" defTabSz="932552" rtl="0" eaLnBrk="0" fontAlgn="b" latinLnBrk="1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l"/>
        <a:defRPr kumimoji="1" sz="1400">
          <a:solidFill>
            <a:schemeClr val="tx1"/>
          </a:solidFill>
          <a:latin typeface="+mn-lt"/>
          <a:ea typeface="+mn-ea"/>
          <a:cs typeface="+mn-cs"/>
        </a:defRPr>
      </a:lvl1pPr>
      <a:lvl2pPr marL="630099" indent="-252027" algn="l" defTabSz="932552" rtl="0" eaLnBrk="0" fontAlgn="b" latinLnBrk="1" hangingPunct="0">
        <a:spcBef>
          <a:spcPct val="30000"/>
        </a:spcBef>
        <a:spcAft>
          <a:spcPct val="0"/>
        </a:spcAft>
        <a:buClr>
          <a:schemeClr val="tx1"/>
        </a:buClr>
        <a:buSzPct val="90000"/>
        <a:buFont typeface="[Normal Text]"/>
        <a:buChar char="–"/>
        <a:defRPr kumimoji="1" sz="1400">
          <a:solidFill>
            <a:schemeClr val="tx1"/>
          </a:solidFill>
          <a:latin typeface="+mn-lt"/>
          <a:ea typeface="+mn-ea"/>
        </a:defRPr>
      </a:lvl2pPr>
      <a:lvl3pPr marL="1008154" indent="-252027" algn="l" defTabSz="932552" rtl="0" eaLnBrk="0" fontAlgn="b" latinLnBrk="1" hangingPunct="0">
        <a:spcBef>
          <a:spcPct val="30000"/>
        </a:spcBef>
        <a:spcAft>
          <a:spcPct val="0"/>
        </a:spcAft>
        <a:buSzPct val="100000"/>
        <a:buChar char="•"/>
        <a:defRPr kumimoji="1" sz="1400">
          <a:solidFill>
            <a:schemeClr val="tx1"/>
          </a:solidFill>
          <a:latin typeface="+mn-lt"/>
          <a:ea typeface="+mn-ea"/>
        </a:defRPr>
      </a:lvl3pPr>
      <a:lvl4pPr marL="1386219" indent="-252027" algn="l" defTabSz="932552" rtl="0" eaLnBrk="0" fontAlgn="b" latinLnBrk="1" hangingPunct="0">
        <a:spcBef>
          <a:spcPct val="30000"/>
        </a:spcBef>
        <a:spcAft>
          <a:spcPct val="0"/>
        </a:spcAft>
        <a:buSzPct val="100000"/>
        <a:buFont typeface="[Normal Text]"/>
        <a:buChar char="­"/>
        <a:defRPr kumimoji="1" sz="1400">
          <a:solidFill>
            <a:schemeClr val="tx1"/>
          </a:solidFill>
          <a:latin typeface="+mn-lt"/>
          <a:ea typeface="+mn-ea"/>
        </a:defRPr>
      </a:lvl4pPr>
      <a:lvl5pPr marL="1901323" indent="-302450" algn="l" defTabSz="932552" rtl="0" eaLnBrk="0" fontAlgn="base" latinLnBrk="1" hangingPunct="0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5pPr>
      <a:lvl6pPr marL="2354984" indent="-302450" algn="l" defTabSz="932552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6pPr>
      <a:lvl7pPr marL="2808662" indent="-302450" algn="l" defTabSz="932552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7pPr>
      <a:lvl8pPr marL="3262335" indent="-302450" algn="l" defTabSz="932552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8pPr>
      <a:lvl9pPr marL="3716013" indent="-302450" algn="l" defTabSz="932552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3671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07343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61015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14678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68356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22022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75688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29364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585858" r:id="rId1"/>
  </p:sldLayoutIdLst>
  <p:timing>
    <p:tnLst>
      <p:par>
        <p:cTn id="1" dur="indefinite" restart="never" nodeType="tmRoot"/>
      </p:par>
    </p:tnLst>
  </p:timing>
  <p:txStyles>
    <p:titleStyle>
      <a:lvl1pPr algn="r" rtl="0" eaLnBrk="0" fontAlgn="base" latinLnBrk="1" hangingPunct="0">
        <a:spcBef>
          <a:spcPct val="0"/>
        </a:spcBef>
        <a:spcAft>
          <a:spcPct val="0"/>
        </a:spcAft>
        <a:defRPr kumimoji="1" sz="1500" b="1">
          <a:solidFill>
            <a:schemeClr val="bg1"/>
          </a:solidFill>
          <a:latin typeface="Arial" pitchFamily="34" charset="0"/>
          <a:ea typeface="+mj-ea"/>
          <a:cs typeface="+mj-cs"/>
        </a:defRPr>
      </a:lvl1pPr>
      <a:lvl2pPr algn="r" rtl="0" eaLnBrk="0" fontAlgn="base" latinLnBrk="1" hangingPunct="0">
        <a:spcBef>
          <a:spcPct val="0"/>
        </a:spcBef>
        <a:spcAft>
          <a:spcPct val="0"/>
        </a:spcAft>
        <a:defRPr kumimoji="1" sz="1500" b="1">
          <a:solidFill>
            <a:schemeClr val="bg1"/>
          </a:solidFill>
          <a:latin typeface="Arial" pitchFamily="34" charset="0"/>
          <a:ea typeface="굴림" pitchFamily="50" charset="-127"/>
        </a:defRPr>
      </a:lvl2pPr>
      <a:lvl3pPr algn="r" rtl="0" eaLnBrk="0" fontAlgn="base" latinLnBrk="1" hangingPunct="0">
        <a:spcBef>
          <a:spcPct val="0"/>
        </a:spcBef>
        <a:spcAft>
          <a:spcPct val="0"/>
        </a:spcAft>
        <a:defRPr kumimoji="1" sz="1500" b="1">
          <a:solidFill>
            <a:schemeClr val="bg1"/>
          </a:solidFill>
          <a:latin typeface="Arial" pitchFamily="34" charset="0"/>
          <a:ea typeface="굴림" pitchFamily="50" charset="-127"/>
        </a:defRPr>
      </a:lvl3pPr>
      <a:lvl4pPr algn="r" rtl="0" eaLnBrk="0" fontAlgn="base" latinLnBrk="1" hangingPunct="0">
        <a:spcBef>
          <a:spcPct val="0"/>
        </a:spcBef>
        <a:spcAft>
          <a:spcPct val="0"/>
        </a:spcAft>
        <a:defRPr kumimoji="1" sz="1500" b="1">
          <a:solidFill>
            <a:schemeClr val="bg1"/>
          </a:solidFill>
          <a:latin typeface="Arial" pitchFamily="34" charset="0"/>
          <a:ea typeface="굴림" pitchFamily="50" charset="-127"/>
        </a:defRPr>
      </a:lvl4pPr>
      <a:lvl5pPr algn="r" rtl="0" eaLnBrk="0" fontAlgn="base" latinLnBrk="1" hangingPunct="0">
        <a:spcBef>
          <a:spcPct val="0"/>
        </a:spcBef>
        <a:spcAft>
          <a:spcPct val="0"/>
        </a:spcAft>
        <a:defRPr kumimoji="1" sz="1500" b="1">
          <a:solidFill>
            <a:schemeClr val="bg1"/>
          </a:solidFill>
          <a:latin typeface="Arial" pitchFamily="34" charset="0"/>
          <a:ea typeface="굴림" pitchFamily="50" charset="-127"/>
        </a:defRPr>
      </a:lvl5pPr>
      <a:lvl6pPr marL="457200" algn="r" rtl="0" fontAlgn="base" latinLnBrk="1">
        <a:spcBef>
          <a:spcPct val="0"/>
        </a:spcBef>
        <a:spcAft>
          <a:spcPct val="0"/>
        </a:spcAft>
        <a:defRPr kumimoji="1" sz="1500" b="1">
          <a:solidFill>
            <a:schemeClr val="bg1"/>
          </a:solidFill>
          <a:latin typeface="굴림" pitchFamily="50" charset="-127"/>
          <a:ea typeface="굴림" pitchFamily="50" charset="-127"/>
        </a:defRPr>
      </a:lvl6pPr>
      <a:lvl7pPr marL="914400" algn="r" rtl="0" fontAlgn="base" latinLnBrk="1">
        <a:spcBef>
          <a:spcPct val="0"/>
        </a:spcBef>
        <a:spcAft>
          <a:spcPct val="0"/>
        </a:spcAft>
        <a:defRPr kumimoji="1" sz="1500" b="1">
          <a:solidFill>
            <a:schemeClr val="bg1"/>
          </a:solidFill>
          <a:latin typeface="굴림" pitchFamily="50" charset="-127"/>
          <a:ea typeface="굴림" pitchFamily="50" charset="-127"/>
        </a:defRPr>
      </a:lvl7pPr>
      <a:lvl8pPr marL="1371600" algn="r" rtl="0" fontAlgn="base" latinLnBrk="1">
        <a:spcBef>
          <a:spcPct val="0"/>
        </a:spcBef>
        <a:spcAft>
          <a:spcPct val="0"/>
        </a:spcAft>
        <a:defRPr kumimoji="1" sz="1500" b="1">
          <a:solidFill>
            <a:schemeClr val="bg1"/>
          </a:solidFill>
          <a:latin typeface="굴림" pitchFamily="50" charset="-127"/>
          <a:ea typeface="굴림" pitchFamily="50" charset="-127"/>
        </a:defRPr>
      </a:lvl8pPr>
      <a:lvl9pPr marL="1828800" algn="r" rtl="0" fontAlgn="base" latinLnBrk="1">
        <a:spcBef>
          <a:spcPct val="0"/>
        </a:spcBef>
        <a:spcAft>
          <a:spcPct val="0"/>
        </a:spcAft>
        <a:defRPr kumimoji="1" sz="1500" b="1">
          <a:solidFill>
            <a:schemeClr val="bg1"/>
          </a:solidFill>
          <a:latin typeface="굴림" pitchFamily="50" charset="-127"/>
          <a:ea typeface="굴림" pitchFamily="50" charset="-127"/>
        </a:defRPr>
      </a:lvl9pPr>
    </p:titleStyle>
    <p:bodyStyle>
      <a:lvl1pPr marL="85725" indent="-85725" algn="l" defTabSz="1031875" rtl="0" eaLnBrk="0" fontAlgn="base" latinLnBrk="1" hangingPunct="0">
        <a:lnSpc>
          <a:spcPct val="110000"/>
        </a:lnSpc>
        <a:spcBef>
          <a:spcPct val="30000"/>
        </a:spcBef>
        <a:spcAft>
          <a:spcPct val="0"/>
        </a:spcAft>
        <a:buSzPct val="25000"/>
        <a:buChar char=" "/>
        <a:defRPr kumimoji="1" sz="1300" b="1">
          <a:solidFill>
            <a:schemeClr val="tx1"/>
          </a:solidFill>
          <a:latin typeface="Arial" pitchFamily="34" charset="0"/>
          <a:ea typeface="+mn-ea"/>
          <a:cs typeface="+mn-cs"/>
        </a:defRPr>
      </a:lvl1pPr>
      <a:lvl2pPr marL="182563" indent="-95250" algn="l" defTabSz="1031875" rtl="0" eaLnBrk="0" fontAlgn="base" latinLnBrk="1" hangingPunct="0">
        <a:lnSpc>
          <a:spcPct val="110000"/>
        </a:lnSpc>
        <a:spcBef>
          <a:spcPct val="30000"/>
        </a:spcBef>
        <a:spcAft>
          <a:spcPct val="0"/>
        </a:spcAft>
        <a:buSzPct val="100000"/>
        <a:buChar char="•"/>
        <a:defRPr kumimoji="1" sz="1300" b="1">
          <a:solidFill>
            <a:schemeClr val="tx1"/>
          </a:solidFill>
          <a:latin typeface="Arial" pitchFamily="34" charset="0"/>
          <a:ea typeface="+mn-ea"/>
        </a:defRPr>
      </a:lvl2pPr>
      <a:lvl3pPr marL="280988" indent="-96838" algn="l" defTabSz="1031875" rtl="0" eaLnBrk="0" fontAlgn="base" latinLnBrk="1" hangingPunct="0">
        <a:lnSpc>
          <a:spcPct val="110000"/>
        </a:lnSpc>
        <a:spcBef>
          <a:spcPct val="30000"/>
        </a:spcBef>
        <a:spcAft>
          <a:spcPct val="0"/>
        </a:spcAft>
        <a:buSzPct val="100000"/>
        <a:buFont typeface="Palatino Linotype" pitchFamily="18" charset="0"/>
        <a:buChar char="‐"/>
        <a:defRPr kumimoji="1" sz="1300" b="1">
          <a:solidFill>
            <a:schemeClr val="tx1"/>
          </a:solidFill>
          <a:latin typeface="Arial" pitchFamily="34" charset="0"/>
          <a:ea typeface="+mn-ea"/>
        </a:defRPr>
      </a:lvl3pPr>
      <a:lvl4pPr marL="1557338" indent="-295275" algn="l" defTabSz="1031875" rtl="0" eaLnBrk="0" fontAlgn="base" latinLnBrk="1" hangingPunct="0">
        <a:spcBef>
          <a:spcPct val="0"/>
        </a:spcBef>
        <a:spcAft>
          <a:spcPct val="0"/>
        </a:spcAft>
        <a:buSzPct val="100000"/>
        <a:buChar char="·"/>
        <a:defRPr kumimoji="1" sz="1600" b="1">
          <a:solidFill>
            <a:schemeClr val="tx1"/>
          </a:solidFill>
          <a:latin typeface="Arial" pitchFamily="34" charset="0"/>
          <a:ea typeface="+mn-ea"/>
        </a:defRPr>
      </a:lvl4pPr>
      <a:lvl5pPr marL="5368925" indent="-298450" algn="l" defTabSz="1031875" rtl="0" eaLnBrk="0" fontAlgn="base" latinLnBrk="1" hangingPunct="0">
        <a:spcBef>
          <a:spcPct val="0"/>
        </a:spcBef>
        <a:spcAft>
          <a:spcPct val="0"/>
        </a:spcAft>
        <a:buSzPct val="100000"/>
        <a:buChar char="-"/>
        <a:defRPr kumimoji="1" sz="1600" b="1">
          <a:solidFill>
            <a:schemeClr val="tx1"/>
          </a:solidFill>
          <a:latin typeface="Arial" pitchFamily="34" charset="0"/>
          <a:ea typeface="+mn-ea"/>
        </a:defRPr>
      </a:lvl5pPr>
      <a:lvl6pPr marL="5826125" indent="-298450" algn="l" defTabSz="1031875" rtl="0" fontAlgn="base" latinLnBrk="1">
        <a:spcBef>
          <a:spcPct val="0"/>
        </a:spcBef>
        <a:spcAft>
          <a:spcPct val="0"/>
        </a:spcAft>
        <a:buSzPct val="100000"/>
        <a:buChar char="-"/>
        <a:defRPr kumimoji="1" sz="1600" b="1">
          <a:solidFill>
            <a:schemeClr val="tx1"/>
          </a:solidFill>
          <a:latin typeface="+mn-lt"/>
          <a:ea typeface="+mn-ea"/>
        </a:defRPr>
      </a:lvl6pPr>
      <a:lvl7pPr marL="6283325" indent="-298450" algn="l" defTabSz="1031875" rtl="0" fontAlgn="base" latinLnBrk="1">
        <a:spcBef>
          <a:spcPct val="0"/>
        </a:spcBef>
        <a:spcAft>
          <a:spcPct val="0"/>
        </a:spcAft>
        <a:buSzPct val="100000"/>
        <a:buChar char="-"/>
        <a:defRPr kumimoji="1" sz="1600" b="1">
          <a:solidFill>
            <a:schemeClr val="tx1"/>
          </a:solidFill>
          <a:latin typeface="+mn-lt"/>
          <a:ea typeface="+mn-ea"/>
        </a:defRPr>
      </a:lvl7pPr>
      <a:lvl8pPr marL="6740525" indent="-298450" algn="l" defTabSz="1031875" rtl="0" fontAlgn="base" latinLnBrk="1">
        <a:spcBef>
          <a:spcPct val="0"/>
        </a:spcBef>
        <a:spcAft>
          <a:spcPct val="0"/>
        </a:spcAft>
        <a:buSzPct val="100000"/>
        <a:buChar char="-"/>
        <a:defRPr kumimoji="1" sz="1600" b="1">
          <a:solidFill>
            <a:schemeClr val="tx1"/>
          </a:solidFill>
          <a:latin typeface="+mn-lt"/>
          <a:ea typeface="+mn-ea"/>
        </a:defRPr>
      </a:lvl8pPr>
      <a:lvl9pPr marL="7197725" indent="-298450" algn="l" defTabSz="1031875" rtl="0" fontAlgn="base" latinLnBrk="1">
        <a:spcBef>
          <a:spcPct val="0"/>
        </a:spcBef>
        <a:spcAft>
          <a:spcPct val="0"/>
        </a:spcAft>
        <a:buSzPct val="100000"/>
        <a:buChar char="-"/>
        <a:defRPr kumimoji="1" sz="1600" b="1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aaa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54431" y="75660"/>
            <a:ext cx="6749143" cy="9753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91459" name="Rectangle 3"/>
          <p:cNvSpPr>
            <a:spLocks noChangeArrowheads="1"/>
          </p:cNvSpPr>
          <p:nvPr/>
        </p:nvSpPr>
        <p:spPr bwMode="gray">
          <a:xfrm>
            <a:off x="3178408" y="9457665"/>
            <a:ext cx="545420" cy="2774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4000" tIns="54000" rIns="54000" bIns="54000" anchor="ctr"/>
          <a:lstStyle/>
          <a:p>
            <a:pPr algn="ctr" eaLnBrk="0" latinLnBrk="0" hangingPunct="0">
              <a:defRPr/>
            </a:pPr>
            <a:fld id="{E86FAB6E-FFD5-40E4-B889-E107155341E0}" type="slidenum">
              <a:rPr kumimoji="0" lang="ko-KR" altLang="en-GB" sz="1200" b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pPr algn="ctr" eaLnBrk="0" latinLnBrk="0" hangingPunct="0">
                <a:defRPr/>
              </a:pPr>
              <a:t>‹#›</a:t>
            </a:fld>
            <a:endParaRPr kumimoji="0" lang="en-GB" altLang="ko-KR" sz="1200" b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585872" r:id="rId1"/>
    <p:sldLayoutId id="2147585873" r:id="rId2"/>
    <p:sldLayoutId id="2147585874" r:id="rId3"/>
    <p:sldLayoutId id="2147585875" r:id="rId4"/>
    <p:sldLayoutId id="2147585876" r:id="rId5"/>
    <p:sldLayoutId id="2147585877" r:id="rId6"/>
    <p:sldLayoutId id="2147585878" r:id="rId7"/>
    <p:sldLayoutId id="2147585879" r:id="rId8"/>
    <p:sldLayoutId id="2147585880" r:id="rId9"/>
    <p:sldLayoutId id="2147585881" r:id="rId10"/>
    <p:sldLayoutId id="2147585882" r:id="rId11"/>
  </p:sldLayoutIdLst>
  <p:transition/>
  <p:timing>
    <p:tnLst>
      <p:par>
        <p:cTn id="1" dur="indefinite" restart="never" nodeType="tmRoot"/>
      </p:par>
    </p:tnLst>
  </p:timing>
  <p:txStyles>
    <p:titleStyle>
      <a:lvl1pPr algn="l" defTabSz="939800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939800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2pPr>
      <a:lvl3pPr algn="l" defTabSz="939800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3pPr>
      <a:lvl4pPr algn="l" defTabSz="939800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4pPr>
      <a:lvl5pPr algn="l" defTabSz="939800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5pPr>
      <a:lvl6pPr marL="457200" algn="l" defTabSz="939800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6pPr>
      <a:lvl7pPr marL="914400" algn="l" defTabSz="939800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7pPr>
      <a:lvl8pPr marL="1371600" algn="l" defTabSz="939800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8pPr>
      <a:lvl9pPr marL="1828800" algn="l" defTabSz="939800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9pPr>
    </p:titleStyle>
    <p:bodyStyle>
      <a:lvl1pPr marL="254000" indent="-254000" algn="l" defTabSz="939800" rtl="0" eaLnBrk="0" fontAlgn="b" latinLnBrk="1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l"/>
        <a:defRPr kumimoji="1" sz="1400">
          <a:solidFill>
            <a:schemeClr val="tx1"/>
          </a:solidFill>
          <a:latin typeface="+mn-lt"/>
          <a:ea typeface="+mn-ea"/>
          <a:cs typeface="+mn-cs"/>
        </a:defRPr>
      </a:lvl1pPr>
      <a:lvl2pPr marL="635000" indent="-254000" algn="l" defTabSz="939800" rtl="0" eaLnBrk="0" fontAlgn="b" latinLnBrk="1" hangingPunct="0">
        <a:spcBef>
          <a:spcPct val="30000"/>
        </a:spcBef>
        <a:spcAft>
          <a:spcPct val="0"/>
        </a:spcAft>
        <a:buClr>
          <a:schemeClr val="tx1"/>
        </a:buClr>
        <a:buSzPct val="90000"/>
        <a:buFont typeface="[Normal Text]"/>
        <a:buChar char="–"/>
        <a:defRPr kumimoji="1" sz="1400">
          <a:solidFill>
            <a:schemeClr val="tx1"/>
          </a:solidFill>
          <a:latin typeface="+mn-lt"/>
          <a:ea typeface="+mn-ea"/>
        </a:defRPr>
      </a:lvl2pPr>
      <a:lvl3pPr marL="1016000" indent="-254000" algn="l" defTabSz="939800" rtl="0" eaLnBrk="0" fontAlgn="b" latinLnBrk="1" hangingPunct="0">
        <a:spcBef>
          <a:spcPct val="30000"/>
        </a:spcBef>
        <a:spcAft>
          <a:spcPct val="0"/>
        </a:spcAft>
        <a:buSzPct val="100000"/>
        <a:buChar char="•"/>
        <a:defRPr kumimoji="1" sz="1400">
          <a:solidFill>
            <a:schemeClr val="tx1"/>
          </a:solidFill>
          <a:latin typeface="+mn-lt"/>
          <a:ea typeface="+mn-ea"/>
        </a:defRPr>
      </a:lvl3pPr>
      <a:lvl4pPr marL="1397000" indent="-254000" algn="l" defTabSz="939800" rtl="0" eaLnBrk="0" fontAlgn="b" latinLnBrk="1" hangingPunct="0">
        <a:spcBef>
          <a:spcPct val="30000"/>
        </a:spcBef>
        <a:spcAft>
          <a:spcPct val="0"/>
        </a:spcAft>
        <a:buSzPct val="100000"/>
        <a:buFont typeface="[Normal Text]"/>
        <a:buChar char="­"/>
        <a:defRPr kumimoji="1" sz="1400">
          <a:solidFill>
            <a:schemeClr val="tx1"/>
          </a:solidFill>
          <a:latin typeface="+mn-lt"/>
          <a:ea typeface="+mn-ea"/>
        </a:defRPr>
      </a:lvl4pPr>
      <a:lvl5pPr marL="1916113" indent="-304800" algn="l" defTabSz="939800" rtl="0" eaLnBrk="0" fontAlgn="base" latinLnBrk="1" hangingPunct="0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5pPr>
      <a:lvl6pPr marL="2373313" indent="-304800" algn="l" defTabSz="939800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6pPr>
      <a:lvl7pPr marL="2830513" indent="-304800" algn="l" defTabSz="939800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7pPr>
      <a:lvl8pPr marL="3287713" indent="-304800" algn="l" defTabSz="939800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8pPr>
      <a:lvl9pPr marL="3744913" indent="-304800" algn="l" defTabSz="939800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aaa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4431" y="75660"/>
            <a:ext cx="6749143" cy="9753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91459" name="Rectangle 3"/>
          <p:cNvSpPr>
            <a:spLocks noChangeArrowheads="1"/>
          </p:cNvSpPr>
          <p:nvPr/>
        </p:nvSpPr>
        <p:spPr bwMode="gray">
          <a:xfrm>
            <a:off x="3178453" y="9458666"/>
            <a:ext cx="545420" cy="2774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3588" tIns="53588" rIns="53588" bIns="53588" anchor="ctr"/>
          <a:lstStyle/>
          <a:p>
            <a:pPr algn="ctr" eaLnBrk="0" latinLnBrk="0" hangingPunct="0">
              <a:defRPr/>
            </a:pPr>
            <a:fld id="{E86FAB6E-FFD5-40E4-B889-E107155341E0}" type="slidenum">
              <a:rPr kumimoji="0" lang="ko-KR" altLang="en-GB" sz="1200" b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pPr algn="ctr" eaLnBrk="0" latinLnBrk="0" hangingPunct="0">
                <a:defRPr/>
              </a:pPr>
              <a:t>‹#›</a:t>
            </a:fld>
            <a:endParaRPr kumimoji="0" lang="en-GB" altLang="ko-KR" sz="1200" b="0" dirty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586019" r:id="rId1"/>
    <p:sldLayoutId id="2147586020" r:id="rId2"/>
    <p:sldLayoutId id="2147586021" r:id="rId3"/>
    <p:sldLayoutId id="2147586022" r:id="rId4"/>
    <p:sldLayoutId id="2147586024" r:id="rId5"/>
    <p:sldLayoutId id="2147586025" r:id="rId6"/>
  </p:sldLayoutIdLst>
  <p:transition/>
  <p:timing>
    <p:tnLst>
      <p:par>
        <p:cTn id="1" dur="indefinite" restart="never" nodeType="tmRoot"/>
      </p:par>
    </p:tnLst>
  </p:timing>
  <p:txStyles>
    <p:titleStyle>
      <a:lvl1pPr algn="l" defTabSz="93255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93255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2pPr>
      <a:lvl3pPr algn="l" defTabSz="93255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3pPr>
      <a:lvl4pPr algn="l" defTabSz="93255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4pPr>
      <a:lvl5pPr algn="l" defTabSz="93255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5pPr>
      <a:lvl6pPr marL="453671" algn="l" defTabSz="932552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6pPr>
      <a:lvl7pPr marL="907343" algn="l" defTabSz="932552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7pPr>
      <a:lvl8pPr marL="1361015" algn="l" defTabSz="932552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8pPr>
      <a:lvl9pPr marL="1814678" algn="l" defTabSz="932552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9pPr>
    </p:titleStyle>
    <p:bodyStyle>
      <a:lvl1pPr marL="252027" indent="-252027" algn="l" defTabSz="932552" rtl="0" eaLnBrk="0" fontAlgn="b" latinLnBrk="1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l"/>
        <a:defRPr kumimoji="1" sz="1400">
          <a:solidFill>
            <a:schemeClr val="tx1"/>
          </a:solidFill>
          <a:latin typeface="+mn-lt"/>
          <a:ea typeface="+mn-ea"/>
          <a:cs typeface="+mn-cs"/>
        </a:defRPr>
      </a:lvl1pPr>
      <a:lvl2pPr marL="630099" indent="-252027" algn="l" defTabSz="932552" rtl="0" eaLnBrk="0" fontAlgn="b" latinLnBrk="1" hangingPunct="0">
        <a:spcBef>
          <a:spcPct val="30000"/>
        </a:spcBef>
        <a:spcAft>
          <a:spcPct val="0"/>
        </a:spcAft>
        <a:buClr>
          <a:schemeClr val="tx1"/>
        </a:buClr>
        <a:buSzPct val="90000"/>
        <a:buFont typeface="[Normal Text]"/>
        <a:buChar char="–"/>
        <a:defRPr kumimoji="1" sz="1400">
          <a:solidFill>
            <a:schemeClr val="tx1"/>
          </a:solidFill>
          <a:latin typeface="+mn-lt"/>
          <a:ea typeface="+mn-ea"/>
        </a:defRPr>
      </a:lvl2pPr>
      <a:lvl3pPr marL="1008154" indent="-252027" algn="l" defTabSz="932552" rtl="0" eaLnBrk="0" fontAlgn="b" latinLnBrk="1" hangingPunct="0">
        <a:spcBef>
          <a:spcPct val="30000"/>
        </a:spcBef>
        <a:spcAft>
          <a:spcPct val="0"/>
        </a:spcAft>
        <a:buSzPct val="100000"/>
        <a:buChar char="•"/>
        <a:defRPr kumimoji="1" sz="1400">
          <a:solidFill>
            <a:schemeClr val="tx1"/>
          </a:solidFill>
          <a:latin typeface="+mn-lt"/>
          <a:ea typeface="+mn-ea"/>
        </a:defRPr>
      </a:lvl3pPr>
      <a:lvl4pPr marL="1386219" indent="-252027" algn="l" defTabSz="932552" rtl="0" eaLnBrk="0" fontAlgn="b" latinLnBrk="1" hangingPunct="0">
        <a:spcBef>
          <a:spcPct val="30000"/>
        </a:spcBef>
        <a:spcAft>
          <a:spcPct val="0"/>
        </a:spcAft>
        <a:buSzPct val="100000"/>
        <a:buFont typeface="[Normal Text]"/>
        <a:buChar char="­"/>
        <a:defRPr kumimoji="1" sz="1400">
          <a:solidFill>
            <a:schemeClr val="tx1"/>
          </a:solidFill>
          <a:latin typeface="+mn-lt"/>
          <a:ea typeface="+mn-ea"/>
        </a:defRPr>
      </a:lvl4pPr>
      <a:lvl5pPr marL="1901323" indent="-302450" algn="l" defTabSz="932552" rtl="0" eaLnBrk="0" fontAlgn="base" latinLnBrk="1" hangingPunct="0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5pPr>
      <a:lvl6pPr marL="2354984" indent="-302450" algn="l" defTabSz="932552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6pPr>
      <a:lvl7pPr marL="2808662" indent="-302450" algn="l" defTabSz="932552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7pPr>
      <a:lvl8pPr marL="3262335" indent="-302450" algn="l" defTabSz="932552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8pPr>
      <a:lvl9pPr marL="3716013" indent="-302450" algn="l" defTabSz="932552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3671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07343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61015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14678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68356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22022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75688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29364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aaa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54432" y="75660"/>
            <a:ext cx="6749143" cy="9753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91459" name="Rectangle 3"/>
          <p:cNvSpPr>
            <a:spLocks noChangeArrowheads="1"/>
          </p:cNvSpPr>
          <p:nvPr/>
        </p:nvSpPr>
        <p:spPr bwMode="gray">
          <a:xfrm>
            <a:off x="3178453" y="9458833"/>
            <a:ext cx="545420" cy="2774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3588" tIns="53588" rIns="53588" bIns="53588" anchor="ctr"/>
          <a:lstStyle/>
          <a:p>
            <a:pPr algn="ctr" eaLnBrk="0" latinLnBrk="0" hangingPunct="0">
              <a:defRPr/>
            </a:pPr>
            <a:fld id="{E86FAB6E-FFD5-40E4-B889-E107155341E0}" type="slidenum">
              <a:rPr kumimoji="0" lang="ko-KR" altLang="en-GB" sz="1200" b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pPr algn="ctr" eaLnBrk="0" latinLnBrk="0" hangingPunct="0">
                <a:defRPr/>
              </a:pPr>
              <a:t>‹#›</a:t>
            </a:fld>
            <a:endParaRPr kumimoji="0" lang="en-GB" altLang="ko-KR" sz="1200" b="0" dirty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586037" r:id="rId1"/>
    <p:sldLayoutId id="2147586038" r:id="rId2"/>
    <p:sldLayoutId id="2147586039" r:id="rId3"/>
    <p:sldLayoutId id="2147586040" r:id="rId4"/>
    <p:sldLayoutId id="2147586042" r:id="rId5"/>
    <p:sldLayoutId id="2147586043" r:id="rId6"/>
    <p:sldLayoutId id="2147586044" r:id="rId7"/>
    <p:sldLayoutId id="2147586045" r:id="rId8"/>
    <p:sldLayoutId id="2147586046" r:id="rId9"/>
    <p:sldLayoutId id="2147586047" r:id="rId10"/>
    <p:sldLayoutId id="2147586048" r:id="rId11"/>
    <p:sldLayoutId id="2147586049" r:id="rId12"/>
    <p:sldLayoutId id="2147586050" r:id="rId13"/>
  </p:sldLayoutIdLst>
  <p:transition/>
  <p:timing>
    <p:tnLst>
      <p:par>
        <p:cTn id="1" dur="indefinite" restart="never" nodeType="tmRoot"/>
      </p:par>
    </p:tnLst>
  </p:timing>
  <p:txStyles>
    <p:titleStyle>
      <a:lvl1pPr algn="l" defTabSz="93255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93255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2pPr>
      <a:lvl3pPr algn="l" defTabSz="93255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3pPr>
      <a:lvl4pPr algn="l" defTabSz="93255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4pPr>
      <a:lvl5pPr algn="l" defTabSz="93255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5pPr>
      <a:lvl6pPr marL="453671" algn="l" defTabSz="932552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6pPr>
      <a:lvl7pPr marL="907343" algn="l" defTabSz="932552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7pPr>
      <a:lvl8pPr marL="1361015" algn="l" defTabSz="932552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8pPr>
      <a:lvl9pPr marL="1814678" algn="l" defTabSz="932552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9pPr>
    </p:titleStyle>
    <p:bodyStyle>
      <a:lvl1pPr marL="252027" indent="-252027" algn="l" defTabSz="932552" rtl="0" eaLnBrk="0" fontAlgn="b" latinLnBrk="1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l"/>
        <a:defRPr kumimoji="1" sz="1400">
          <a:solidFill>
            <a:schemeClr val="tx1"/>
          </a:solidFill>
          <a:latin typeface="+mn-lt"/>
          <a:ea typeface="+mn-ea"/>
          <a:cs typeface="+mn-cs"/>
        </a:defRPr>
      </a:lvl1pPr>
      <a:lvl2pPr marL="630099" indent="-252027" algn="l" defTabSz="932552" rtl="0" eaLnBrk="0" fontAlgn="b" latinLnBrk="1" hangingPunct="0">
        <a:spcBef>
          <a:spcPct val="30000"/>
        </a:spcBef>
        <a:spcAft>
          <a:spcPct val="0"/>
        </a:spcAft>
        <a:buClr>
          <a:schemeClr val="tx1"/>
        </a:buClr>
        <a:buSzPct val="90000"/>
        <a:buFont typeface="[Normal Text]"/>
        <a:buChar char="–"/>
        <a:defRPr kumimoji="1" sz="1400">
          <a:solidFill>
            <a:schemeClr val="tx1"/>
          </a:solidFill>
          <a:latin typeface="+mn-lt"/>
          <a:ea typeface="+mn-ea"/>
        </a:defRPr>
      </a:lvl2pPr>
      <a:lvl3pPr marL="1008154" indent="-252027" algn="l" defTabSz="932552" rtl="0" eaLnBrk="0" fontAlgn="b" latinLnBrk="1" hangingPunct="0">
        <a:spcBef>
          <a:spcPct val="30000"/>
        </a:spcBef>
        <a:spcAft>
          <a:spcPct val="0"/>
        </a:spcAft>
        <a:buSzPct val="100000"/>
        <a:buChar char="•"/>
        <a:defRPr kumimoji="1" sz="1400">
          <a:solidFill>
            <a:schemeClr val="tx1"/>
          </a:solidFill>
          <a:latin typeface="+mn-lt"/>
          <a:ea typeface="+mn-ea"/>
        </a:defRPr>
      </a:lvl3pPr>
      <a:lvl4pPr marL="1386219" indent="-252027" algn="l" defTabSz="932552" rtl="0" eaLnBrk="0" fontAlgn="b" latinLnBrk="1" hangingPunct="0">
        <a:spcBef>
          <a:spcPct val="30000"/>
        </a:spcBef>
        <a:spcAft>
          <a:spcPct val="0"/>
        </a:spcAft>
        <a:buSzPct val="100000"/>
        <a:buFont typeface="[Normal Text]"/>
        <a:buChar char="­"/>
        <a:defRPr kumimoji="1" sz="1400">
          <a:solidFill>
            <a:schemeClr val="tx1"/>
          </a:solidFill>
          <a:latin typeface="+mn-lt"/>
          <a:ea typeface="+mn-ea"/>
        </a:defRPr>
      </a:lvl4pPr>
      <a:lvl5pPr marL="1901323" indent="-302450" algn="l" defTabSz="932552" rtl="0" eaLnBrk="0" fontAlgn="base" latinLnBrk="1" hangingPunct="0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5pPr>
      <a:lvl6pPr marL="2354984" indent="-302450" algn="l" defTabSz="932552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6pPr>
      <a:lvl7pPr marL="2808662" indent="-302450" algn="l" defTabSz="932552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7pPr>
      <a:lvl8pPr marL="3262335" indent="-302450" algn="l" defTabSz="932552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8pPr>
      <a:lvl9pPr marL="3716013" indent="-302450" algn="l" defTabSz="932552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3671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07343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61015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14678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68356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22022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75688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29364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7" descr="aaa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54430" y="75660"/>
            <a:ext cx="6749143" cy="9753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2149" name="Rectangle 21"/>
          <p:cNvSpPr>
            <a:spLocks noChangeArrowheads="1"/>
          </p:cNvSpPr>
          <p:nvPr/>
        </p:nvSpPr>
        <p:spPr bwMode="gray">
          <a:xfrm>
            <a:off x="3178402" y="9540008"/>
            <a:ext cx="545420" cy="2774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4000" tIns="54000" rIns="54000" bIns="54000" anchor="ctr"/>
          <a:lstStyle/>
          <a:p>
            <a:pPr algn="ctr" eaLnBrk="0" latinLnBrk="0" hangingPunct="0">
              <a:defRPr/>
            </a:pPr>
            <a:fld id="{A8C7E436-64EE-47EA-9EEA-9ABF356DB255}" type="slidenum">
              <a:rPr kumimoji="0" lang="ko-KR" altLang="en-GB" sz="1200" b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pPr algn="ctr" eaLnBrk="0" latinLnBrk="0" hangingPunct="0">
                <a:defRPr/>
              </a:pPr>
              <a:t>‹#›</a:t>
            </a:fld>
            <a:endParaRPr kumimoji="0" lang="en-GB" altLang="ko-KR" sz="1200" b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432151" name="Rectangle 23"/>
          <p:cNvSpPr>
            <a:spLocks noChangeArrowheads="1"/>
          </p:cNvSpPr>
          <p:nvPr/>
        </p:nvSpPr>
        <p:spPr bwMode="gray">
          <a:xfrm>
            <a:off x="6123224" y="9409192"/>
            <a:ext cx="545420" cy="2774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4000" tIns="54000" rIns="54000" bIns="54000" anchor="ctr"/>
          <a:lstStyle/>
          <a:p>
            <a:pPr algn="ctr" eaLnBrk="0" latinLnBrk="0" hangingPunct="0">
              <a:defRPr/>
            </a:pPr>
            <a:r>
              <a:rPr kumimoji="0" lang="ko-KR" altLang="en-US" sz="1200" b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t>한솔 ○○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586064" r:id="rId1"/>
    <p:sldLayoutId id="2147586065" r:id="rId2"/>
    <p:sldLayoutId id="2147586066" r:id="rId3"/>
    <p:sldLayoutId id="2147586067" r:id="rId4"/>
    <p:sldLayoutId id="2147586068" r:id="rId5"/>
    <p:sldLayoutId id="2147586069" r:id="rId6"/>
    <p:sldLayoutId id="2147586070" r:id="rId7"/>
    <p:sldLayoutId id="2147586071" r:id="rId8"/>
    <p:sldLayoutId id="2147586072" r:id="rId9"/>
    <p:sldLayoutId id="2147586073" r:id="rId10"/>
    <p:sldLayoutId id="2147586074" r:id="rId11"/>
  </p:sldLayoutIdLst>
  <p:transition/>
  <p:timing>
    <p:tnLst>
      <p:par>
        <p:cTn id="1" dur="indefinite" restart="never" nodeType="tmRoot"/>
      </p:par>
    </p:tnLst>
  </p:timing>
  <p:txStyles>
    <p:titleStyle>
      <a:lvl1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2pPr>
      <a:lvl3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3pPr>
      <a:lvl4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4pPr>
      <a:lvl5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5pPr>
      <a:lvl6pPr marL="4572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6pPr>
      <a:lvl7pPr marL="9144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7pPr>
      <a:lvl8pPr marL="13716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8pPr>
      <a:lvl9pPr marL="18288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9pPr>
    </p:titleStyle>
    <p:bodyStyle>
      <a:lvl1pPr marL="254000" indent="-254000" algn="l" defTabSz="939800" rtl="0" eaLnBrk="0" fontAlgn="b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l"/>
        <a:defRPr sz="1400">
          <a:solidFill>
            <a:schemeClr val="tx1"/>
          </a:solidFill>
          <a:latin typeface="+mn-lt"/>
          <a:ea typeface="+mn-ea"/>
          <a:cs typeface="+mn-cs"/>
        </a:defRPr>
      </a:lvl1pPr>
      <a:lvl2pPr marL="635000" indent="-254000" algn="l" defTabSz="939800" rtl="0" eaLnBrk="0" fontAlgn="b" hangingPunct="0">
        <a:spcBef>
          <a:spcPct val="30000"/>
        </a:spcBef>
        <a:spcAft>
          <a:spcPct val="0"/>
        </a:spcAft>
        <a:buClr>
          <a:schemeClr val="tx1"/>
        </a:buClr>
        <a:buSzPct val="90000"/>
        <a:buFont typeface="[Normal Text]"/>
        <a:buChar char="–"/>
        <a:defRPr sz="1400">
          <a:solidFill>
            <a:schemeClr val="tx1"/>
          </a:solidFill>
          <a:latin typeface="+mn-lt"/>
          <a:ea typeface="+mn-ea"/>
        </a:defRPr>
      </a:lvl2pPr>
      <a:lvl3pPr marL="1016000" indent="-254000" algn="l" defTabSz="939800" rtl="0" eaLnBrk="0" fontAlgn="b" hangingPunct="0">
        <a:spcBef>
          <a:spcPct val="30000"/>
        </a:spcBef>
        <a:spcAft>
          <a:spcPct val="0"/>
        </a:spcAft>
        <a:buSzPct val="100000"/>
        <a:buChar char="•"/>
        <a:defRPr sz="1400">
          <a:solidFill>
            <a:schemeClr val="tx1"/>
          </a:solidFill>
          <a:latin typeface="+mn-lt"/>
          <a:ea typeface="+mn-ea"/>
        </a:defRPr>
      </a:lvl3pPr>
      <a:lvl4pPr marL="1397000" indent="-254000" algn="l" defTabSz="939800" rtl="0" eaLnBrk="0" fontAlgn="b" hangingPunct="0">
        <a:spcBef>
          <a:spcPct val="30000"/>
        </a:spcBef>
        <a:spcAft>
          <a:spcPct val="0"/>
        </a:spcAft>
        <a:buSzPct val="100000"/>
        <a:buFont typeface="[Normal Text]"/>
        <a:buChar char="­"/>
        <a:defRPr sz="1400">
          <a:solidFill>
            <a:schemeClr val="tx1"/>
          </a:solidFill>
          <a:latin typeface="+mn-lt"/>
          <a:ea typeface="+mn-ea"/>
        </a:defRPr>
      </a:lvl4pPr>
      <a:lvl5pPr marL="1916113" indent="-304800" algn="l" defTabSz="939800" rtl="0" eaLnBrk="0" fontAlgn="base" hangingPunct="0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5pPr>
      <a:lvl6pPr marL="23733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6pPr>
      <a:lvl7pPr marL="28305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7pPr>
      <a:lvl8pPr marL="32877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8pPr>
      <a:lvl9pPr marL="37449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7" descr="aaa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54430" y="75660"/>
            <a:ext cx="6749143" cy="9753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2149" name="Rectangle 21"/>
          <p:cNvSpPr>
            <a:spLocks noChangeArrowheads="1"/>
          </p:cNvSpPr>
          <p:nvPr/>
        </p:nvSpPr>
        <p:spPr bwMode="gray">
          <a:xfrm>
            <a:off x="3178402" y="9539982"/>
            <a:ext cx="545420" cy="2774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4000" tIns="54000" rIns="54000" bIns="54000" anchor="ctr"/>
          <a:lstStyle/>
          <a:p>
            <a:pPr algn="ctr" eaLnBrk="0" latinLnBrk="0" hangingPunct="0">
              <a:defRPr/>
            </a:pPr>
            <a:fld id="{A8C7E436-64EE-47EA-9EEA-9ABF356DB255}" type="slidenum">
              <a:rPr kumimoji="0" lang="ko-KR" altLang="en-GB" sz="1200" b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pPr algn="ctr" eaLnBrk="0" latinLnBrk="0" hangingPunct="0">
                <a:defRPr/>
              </a:pPr>
              <a:t>‹#›</a:t>
            </a:fld>
            <a:endParaRPr kumimoji="0" lang="en-GB" altLang="ko-KR" sz="1200" b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432151" name="Rectangle 23"/>
          <p:cNvSpPr>
            <a:spLocks noChangeArrowheads="1"/>
          </p:cNvSpPr>
          <p:nvPr/>
        </p:nvSpPr>
        <p:spPr bwMode="gray">
          <a:xfrm>
            <a:off x="6123224" y="9409192"/>
            <a:ext cx="545420" cy="2774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4000" tIns="54000" rIns="54000" bIns="54000" anchor="ctr"/>
          <a:lstStyle/>
          <a:p>
            <a:pPr algn="ctr" eaLnBrk="0" latinLnBrk="0" hangingPunct="0">
              <a:defRPr/>
            </a:pPr>
            <a:r>
              <a:rPr kumimoji="0" lang="ko-KR" altLang="en-US" sz="1200" b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t>한솔 ○○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586134" r:id="rId1"/>
    <p:sldLayoutId id="2147586135" r:id="rId2"/>
    <p:sldLayoutId id="2147586136" r:id="rId3"/>
    <p:sldLayoutId id="2147586137" r:id="rId4"/>
    <p:sldLayoutId id="2147586138" r:id="rId5"/>
    <p:sldLayoutId id="2147586139" r:id="rId6"/>
    <p:sldLayoutId id="2147586140" r:id="rId7"/>
    <p:sldLayoutId id="2147586141" r:id="rId8"/>
    <p:sldLayoutId id="2147586142" r:id="rId9"/>
    <p:sldLayoutId id="2147586143" r:id="rId10"/>
    <p:sldLayoutId id="2147586144" r:id="rId11"/>
  </p:sldLayoutIdLst>
  <p:transition/>
  <p:timing>
    <p:tnLst>
      <p:par>
        <p:cTn id="1" dur="indefinite" restart="never" nodeType="tmRoot"/>
      </p:par>
    </p:tnLst>
  </p:timing>
  <p:txStyles>
    <p:titleStyle>
      <a:lvl1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2pPr>
      <a:lvl3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3pPr>
      <a:lvl4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4pPr>
      <a:lvl5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5pPr>
      <a:lvl6pPr marL="4572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6pPr>
      <a:lvl7pPr marL="9144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7pPr>
      <a:lvl8pPr marL="13716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8pPr>
      <a:lvl9pPr marL="18288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9pPr>
    </p:titleStyle>
    <p:bodyStyle>
      <a:lvl1pPr marL="254000" indent="-254000" algn="l" defTabSz="939800" rtl="0" eaLnBrk="0" fontAlgn="b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l"/>
        <a:defRPr sz="1400">
          <a:solidFill>
            <a:schemeClr val="tx1"/>
          </a:solidFill>
          <a:latin typeface="+mn-lt"/>
          <a:ea typeface="+mn-ea"/>
          <a:cs typeface="+mn-cs"/>
        </a:defRPr>
      </a:lvl1pPr>
      <a:lvl2pPr marL="635000" indent="-254000" algn="l" defTabSz="939800" rtl="0" eaLnBrk="0" fontAlgn="b" hangingPunct="0">
        <a:spcBef>
          <a:spcPct val="30000"/>
        </a:spcBef>
        <a:spcAft>
          <a:spcPct val="0"/>
        </a:spcAft>
        <a:buClr>
          <a:schemeClr val="tx1"/>
        </a:buClr>
        <a:buSzPct val="90000"/>
        <a:buFont typeface="[Normal Text]"/>
        <a:buChar char="–"/>
        <a:defRPr sz="1400">
          <a:solidFill>
            <a:schemeClr val="tx1"/>
          </a:solidFill>
          <a:latin typeface="+mn-lt"/>
          <a:ea typeface="+mn-ea"/>
        </a:defRPr>
      </a:lvl2pPr>
      <a:lvl3pPr marL="1016000" indent="-254000" algn="l" defTabSz="939800" rtl="0" eaLnBrk="0" fontAlgn="b" hangingPunct="0">
        <a:spcBef>
          <a:spcPct val="30000"/>
        </a:spcBef>
        <a:spcAft>
          <a:spcPct val="0"/>
        </a:spcAft>
        <a:buSzPct val="100000"/>
        <a:buChar char="•"/>
        <a:defRPr sz="1400">
          <a:solidFill>
            <a:schemeClr val="tx1"/>
          </a:solidFill>
          <a:latin typeface="+mn-lt"/>
          <a:ea typeface="+mn-ea"/>
        </a:defRPr>
      </a:lvl3pPr>
      <a:lvl4pPr marL="1397000" indent="-254000" algn="l" defTabSz="939800" rtl="0" eaLnBrk="0" fontAlgn="b" hangingPunct="0">
        <a:spcBef>
          <a:spcPct val="30000"/>
        </a:spcBef>
        <a:spcAft>
          <a:spcPct val="0"/>
        </a:spcAft>
        <a:buSzPct val="100000"/>
        <a:buFont typeface="[Normal Text]"/>
        <a:buChar char="­"/>
        <a:defRPr sz="1400">
          <a:solidFill>
            <a:schemeClr val="tx1"/>
          </a:solidFill>
          <a:latin typeface="+mn-lt"/>
          <a:ea typeface="+mn-ea"/>
        </a:defRPr>
      </a:lvl4pPr>
      <a:lvl5pPr marL="1916113" indent="-304800" algn="l" defTabSz="939800" rtl="0" eaLnBrk="0" fontAlgn="base" hangingPunct="0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5pPr>
      <a:lvl6pPr marL="23733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6pPr>
      <a:lvl7pPr marL="28305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7pPr>
      <a:lvl8pPr marL="32877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8pPr>
      <a:lvl9pPr marL="37449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7" descr="aaa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54430" y="75660"/>
            <a:ext cx="6749143" cy="9753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2149" name="Rectangle 21"/>
          <p:cNvSpPr>
            <a:spLocks noChangeArrowheads="1"/>
          </p:cNvSpPr>
          <p:nvPr/>
        </p:nvSpPr>
        <p:spPr bwMode="gray">
          <a:xfrm>
            <a:off x="3178402" y="9539953"/>
            <a:ext cx="545420" cy="2774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4000" tIns="54000" rIns="54000" bIns="54000" anchor="ctr"/>
          <a:lstStyle/>
          <a:p>
            <a:pPr algn="ctr" eaLnBrk="0" latinLnBrk="0" hangingPunct="0">
              <a:defRPr/>
            </a:pPr>
            <a:fld id="{A8C7E436-64EE-47EA-9EEA-9ABF356DB255}" type="slidenum">
              <a:rPr kumimoji="0" lang="ko-KR" altLang="en-GB" sz="1200" b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pPr algn="ctr" eaLnBrk="0" latinLnBrk="0" hangingPunct="0">
                <a:defRPr/>
              </a:pPr>
              <a:t>‹#›</a:t>
            </a:fld>
            <a:endParaRPr kumimoji="0" lang="en-GB" altLang="ko-KR" sz="1200" b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432151" name="Rectangle 23"/>
          <p:cNvSpPr>
            <a:spLocks noChangeArrowheads="1"/>
          </p:cNvSpPr>
          <p:nvPr/>
        </p:nvSpPr>
        <p:spPr bwMode="gray">
          <a:xfrm>
            <a:off x="6123224" y="9409192"/>
            <a:ext cx="545420" cy="2774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4000" tIns="54000" rIns="54000" bIns="54000" anchor="ctr"/>
          <a:lstStyle/>
          <a:p>
            <a:pPr algn="ctr" eaLnBrk="0" latinLnBrk="0" hangingPunct="0">
              <a:defRPr/>
            </a:pPr>
            <a:r>
              <a:rPr kumimoji="0" lang="ko-KR" altLang="en-US" sz="1200" b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t>한솔 ○○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586146" r:id="rId1"/>
    <p:sldLayoutId id="2147586147" r:id="rId2"/>
    <p:sldLayoutId id="2147586148" r:id="rId3"/>
    <p:sldLayoutId id="2147586149" r:id="rId4"/>
    <p:sldLayoutId id="2147586150" r:id="rId5"/>
    <p:sldLayoutId id="2147586151" r:id="rId6"/>
    <p:sldLayoutId id="2147586152" r:id="rId7"/>
    <p:sldLayoutId id="2147586153" r:id="rId8"/>
    <p:sldLayoutId id="2147586154" r:id="rId9"/>
    <p:sldLayoutId id="2147586155" r:id="rId10"/>
    <p:sldLayoutId id="2147586156" r:id="rId11"/>
  </p:sldLayoutIdLst>
  <p:transition/>
  <p:timing>
    <p:tnLst>
      <p:par>
        <p:cTn id="1" dur="indefinite" restart="never" nodeType="tmRoot"/>
      </p:par>
    </p:tnLst>
  </p:timing>
  <p:txStyles>
    <p:titleStyle>
      <a:lvl1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2pPr>
      <a:lvl3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3pPr>
      <a:lvl4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4pPr>
      <a:lvl5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5pPr>
      <a:lvl6pPr marL="4572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6pPr>
      <a:lvl7pPr marL="9144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7pPr>
      <a:lvl8pPr marL="13716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8pPr>
      <a:lvl9pPr marL="18288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9pPr>
    </p:titleStyle>
    <p:bodyStyle>
      <a:lvl1pPr marL="254000" indent="-254000" algn="l" defTabSz="939800" rtl="0" eaLnBrk="0" fontAlgn="b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l"/>
        <a:defRPr sz="1400">
          <a:solidFill>
            <a:schemeClr val="tx1"/>
          </a:solidFill>
          <a:latin typeface="+mn-lt"/>
          <a:ea typeface="+mn-ea"/>
          <a:cs typeface="+mn-cs"/>
        </a:defRPr>
      </a:lvl1pPr>
      <a:lvl2pPr marL="635000" indent="-254000" algn="l" defTabSz="939800" rtl="0" eaLnBrk="0" fontAlgn="b" hangingPunct="0">
        <a:spcBef>
          <a:spcPct val="30000"/>
        </a:spcBef>
        <a:spcAft>
          <a:spcPct val="0"/>
        </a:spcAft>
        <a:buClr>
          <a:schemeClr val="tx1"/>
        </a:buClr>
        <a:buSzPct val="90000"/>
        <a:buFont typeface="[Normal Text]"/>
        <a:buChar char="–"/>
        <a:defRPr sz="1400">
          <a:solidFill>
            <a:schemeClr val="tx1"/>
          </a:solidFill>
          <a:latin typeface="+mn-lt"/>
          <a:ea typeface="+mn-ea"/>
        </a:defRPr>
      </a:lvl2pPr>
      <a:lvl3pPr marL="1016000" indent="-254000" algn="l" defTabSz="939800" rtl="0" eaLnBrk="0" fontAlgn="b" hangingPunct="0">
        <a:spcBef>
          <a:spcPct val="30000"/>
        </a:spcBef>
        <a:spcAft>
          <a:spcPct val="0"/>
        </a:spcAft>
        <a:buSzPct val="100000"/>
        <a:buChar char="•"/>
        <a:defRPr sz="1400">
          <a:solidFill>
            <a:schemeClr val="tx1"/>
          </a:solidFill>
          <a:latin typeface="+mn-lt"/>
          <a:ea typeface="+mn-ea"/>
        </a:defRPr>
      </a:lvl3pPr>
      <a:lvl4pPr marL="1397000" indent="-254000" algn="l" defTabSz="939800" rtl="0" eaLnBrk="0" fontAlgn="b" hangingPunct="0">
        <a:spcBef>
          <a:spcPct val="30000"/>
        </a:spcBef>
        <a:spcAft>
          <a:spcPct val="0"/>
        </a:spcAft>
        <a:buSzPct val="100000"/>
        <a:buFont typeface="[Normal Text]"/>
        <a:buChar char="­"/>
        <a:defRPr sz="1400">
          <a:solidFill>
            <a:schemeClr val="tx1"/>
          </a:solidFill>
          <a:latin typeface="+mn-lt"/>
          <a:ea typeface="+mn-ea"/>
        </a:defRPr>
      </a:lvl4pPr>
      <a:lvl5pPr marL="1916113" indent="-304800" algn="l" defTabSz="939800" rtl="0" eaLnBrk="0" fontAlgn="base" hangingPunct="0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5pPr>
      <a:lvl6pPr marL="23733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6pPr>
      <a:lvl7pPr marL="28305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7pPr>
      <a:lvl8pPr marL="32877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8pPr>
      <a:lvl9pPr marL="37449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901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42900" y="644456"/>
            <a:ext cx="6172200" cy="276999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ko-KR" altLang="en-US" smtClean="0"/>
              <a:t>마스터 제목 스타일 편집</a:t>
            </a:r>
          </a:p>
        </p:txBody>
      </p:sp>
      <p:sp>
        <p:nvSpPr>
          <p:cNvPr id="221901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342900" y="1208247"/>
            <a:ext cx="6172200" cy="83224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2219013" name="Text Box 5"/>
          <p:cNvSpPr txBox="1">
            <a:spLocks noChangeArrowheads="1"/>
          </p:cNvSpPr>
          <p:nvPr/>
        </p:nvSpPr>
        <p:spPr bwMode="auto">
          <a:xfrm>
            <a:off x="3179518" y="9631584"/>
            <a:ext cx="464893" cy="2086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36000" tIns="36000" rIns="36000" bIns="36000" anchor="ctr"/>
          <a:lstStyle/>
          <a:p>
            <a:pPr algn="ctr">
              <a:spcBef>
                <a:spcPct val="50000"/>
              </a:spcBef>
            </a:pPr>
            <a:fld id="{7DD43233-4A4E-4B1D-A304-58CBA3406CE1}" type="slidenum">
              <a:rPr lang="ko-KR" altLang="en-US" sz="1200" b="0" smtClean="0">
                <a:solidFill>
                  <a:srgbClr val="000000"/>
                </a:solidFill>
                <a:latin typeface="굴림" charset="-127"/>
                <a:ea typeface="굴림" charset="-127"/>
              </a:rPr>
              <a:pPr algn="ctr">
                <a:spcBef>
                  <a:spcPct val="50000"/>
                </a:spcBef>
              </a:pPr>
              <a:t>‹#›</a:t>
            </a:fld>
            <a:endParaRPr lang="en-US" altLang="ko-KR" sz="1200" b="0" smtClean="0">
              <a:solidFill>
                <a:srgbClr val="000000"/>
              </a:solidFill>
              <a:latin typeface="굴림" charset="-127"/>
              <a:ea typeface="굴림" charset="-127"/>
            </a:endParaRPr>
          </a:p>
        </p:txBody>
      </p:sp>
      <p:sp>
        <p:nvSpPr>
          <p:cNvPr id="2219030" name="Text Box 22"/>
          <p:cNvSpPr txBox="1">
            <a:spLocks noChangeArrowheads="1"/>
          </p:cNvSpPr>
          <p:nvPr/>
        </p:nvSpPr>
        <p:spPr bwMode="auto">
          <a:xfrm>
            <a:off x="2" y="4"/>
            <a:ext cx="6858000" cy="793270"/>
          </a:xfrm>
          <a:prstGeom prst="rect">
            <a:avLst/>
          </a:prstGeom>
          <a:solidFill>
            <a:srgbClr val="000066"/>
          </a:solidFill>
          <a:ln w="9525" algn="ctr">
            <a:noFill/>
            <a:miter lim="800000"/>
            <a:headEnd/>
            <a:tailEnd/>
          </a:ln>
          <a:effectLst>
            <a:prstShdw prst="shdw17" dist="17961" dir="2700000">
              <a:srgbClr val="000066">
                <a:gamma/>
                <a:shade val="60000"/>
                <a:invGamma/>
              </a:srgbClr>
            </a:prstShdw>
          </a:effectLst>
        </p:spPr>
        <p:txBody>
          <a:bodyPr anchor="ctr"/>
          <a:lstStyle/>
          <a:p>
            <a:pPr>
              <a:lnSpc>
                <a:spcPct val="130000"/>
              </a:lnSpc>
              <a:spcBef>
                <a:spcPct val="50000"/>
              </a:spcBef>
              <a:buFontTx/>
              <a:buChar char="•"/>
            </a:pPr>
            <a:endParaRPr lang="ko-KR" altLang="en-US" sz="1400" b="0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586248" r:id="rId1"/>
    <p:sldLayoutId id="2147586249" r:id="rId2"/>
    <p:sldLayoutId id="2147586250" r:id="rId3"/>
    <p:sldLayoutId id="2147586251" r:id="rId4"/>
    <p:sldLayoutId id="2147586252" r:id="rId5"/>
    <p:sldLayoutId id="2147586253" r:id="rId6"/>
    <p:sldLayoutId id="2147586254" r:id="rId7"/>
    <p:sldLayoutId id="2147586255" r:id="rId8"/>
    <p:sldLayoutId id="2147586256" r:id="rId9"/>
    <p:sldLayoutId id="2147586257" r:id="rId10"/>
    <p:sldLayoutId id="2147586258" r:id="rId11"/>
    <p:sldLayoutId id="2147586259" r:id="rId12"/>
  </p:sldLayoutIdLst>
  <p:txStyles>
    <p:titleStyle>
      <a:lvl1pPr algn="l" rtl="0" fontAlgn="base" latinLnBrk="1">
        <a:spcBef>
          <a:spcPct val="0"/>
        </a:spcBef>
        <a:spcAft>
          <a:spcPct val="0"/>
        </a:spcAft>
        <a:defRPr kumimoji="1" b="1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 latinLnBrk="1">
        <a:spcBef>
          <a:spcPct val="0"/>
        </a:spcBef>
        <a:spcAft>
          <a:spcPct val="0"/>
        </a:spcAft>
        <a:defRPr kumimoji="1" b="1">
          <a:solidFill>
            <a:schemeClr val="tx1"/>
          </a:solidFill>
          <a:latin typeface="HY견고딕" pitchFamily="18" charset="-127"/>
          <a:ea typeface="HY견고딕" pitchFamily="18" charset="-127"/>
        </a:defRPr>
      </a:lvl2pPr>
      <a:lvl3pPr algn="l" rtl="0" fontAlgn="base" latinLnBrk="1">
        <a:spcBef>
          <a:spcPct val="0"/>
        </a:spcBef>
        <a:spcAft>
          <a:spcPct val="0"/>
        </a:spcAft>
        <a:defRPr kumimoji="1" b="1">
          <a:solidFill>
            <a:schemeClr val="tx1"/>
          </a:solidFill>
          <a:latin typeface="HY견고딕" pitchFamily="18" charset="-127"/>
          <a:ea typeface="HY견고딕" pitchFamily="18" charset="-127"/>
        </a:defRPr>
      </a:lvl3pPr>
      <a:lvl4pPr algn="l" rtl="0" fontAlgn="base" latinLnBrk="1">
        <a:spcBef>
          <a:spcPct val="0"/>
        </a:spcBef>
        <a:spcAft>
          <a:spcPct val="0"/>
        </a:spcAft>
        <a:defRPr kumimoji="1" b="1">
          <a:solidFill>
            <a:schemeClr val="tx1"/>
          </a:solidFill>
          <a:latin typeface="HY견고딕" pitchFamily="18" charset="-127"/>
          <a:ea typeface="HY견고딕" pitchFamily="18" charset="-127"/>
        </a:defRPr>
      </a:lvl4pPr>
      <a:lvl5pPr algn="l" rtl="0" fontAlgn="base" latinLnBrk="1">
        <a:spcBef>
          <a:spcPct val="0"/>
        </a:spcBef>
        <a:spcAft>
          <a:spcPct val="0"/>
        </a:spcAft>
        <a:defRPr kumimoji="1" b="1">
          <a:solidFill>
            <a:schemeClr val="tx1"/>
          </a:solidFill>
          <a:latin typeface="HY견고딕" pitchFamily="18" charset="-127"/>
          <a:ea typeface="HY견고딕" pitchFamily="18" charset="-127"/>
        </a:defRPr>
      </a:lvl5pPr>
      <a:lvl6pPr marL="457200" algn="l" rtl="0" fontAlgn="base" latinLnBrk="1">
        <a:spcBef>
          <a:spcPct val="0"/>
        </a:spcBef>
        <a:spcAft>
          <a:spcPct val="0"/>
        </a:spcAft>
        <a:defRPr kumimoji="1" b="1">
          <a:solidFill>
            <a:schemeClr val="tx1"/>
          </a:solidFill>
          <a:latin typeface="HY견고딕" pitchFamily="18" charset="-127"/>
          <a:ea typeface="HY견고딕" pitchFamily="18" charset="-127"/>
        </a:defRPr>
      </a:lvl6pPr>
      <a:lvl7pPr marL="914400" algn="l" rtl="0" fontAlgn="base" latinLnBrk="1">
        <a:spcBef>
          <a:spcPct val="0"/>
        </a:spcBef>
        <a:spcAft>
          <a:spcPct val="0"/>
        </a:spcAft>
        <a:defRPr kumimoji="1" b="1">
          <a:solidFill>
            <a:schemeClr val="tx1"/>
          </a:solidFill>
          <a:latin typeface="HY견고딕" pitchFamily="18" charset="-127"/>
          <a:ea typeface="HY견고딕" pitchFamily="18" charset="-127"/>
        </a:defRPr>
      </a:lvl7pPr>
      <a:lvl8pPr marL="1371600" algn="l" rtl="0" fontAlgn="base" latinLnBrk="1">
        <a:spcBef>
          <a:spcPct val="0"/>
        </a:spcBef>
        <a:spcAft>
          <a:spcPct val="0"/>
        </a:spcAft>
        <a:defRPr kumimoji="1" b="1">
          <a:solidFill>
            <a:schemeClr val="tx1"/>
          </a:solidFill>
          <a:latin typeface="HY견고딕" pitchFamily="18" charset="-127"/>
          <a:ea typeface="HY견고딕" pitchFamily="18" charset="-127"/>
        </a:defRPr>
      </a:lvl8pPr>
      <a:lvl9pPr marL="1828800" algn="l" rtl="0" fontAlgn="base" latinLnBrk="1">
        <a:spcBef>
          <a:spcPct val="0"/>
        </a:spcBef>
        <a:spcAft>
          <a:spcPct val="0"/>
        </a:spcAft>
        <a:defRPr kumimoji="1" b="1">
          <a:solidFill>
            <a:schemeClr val="tx1"/>
          </a:solidFill>
          <a:latin typeface="HY견고딕" pitchFamily="18" charset="-127"/>
          <a:ea typeface="HY견고딕" pitchFamily="18" charset="-127"/>
        </a:defRPr>
      </a:lvl9pPr>
    </p:titleStyle>
    <p:bodyStyle>
      <a:lvl1pPr algn="l" rtl="0" fontAlgn="base" latinLnBrk="1">
        <a:spcBef>
          <a:spcPct val="20000"/>
        </a:spcBef>
        <a:spcAft>
          <a:spcPct val="0"/>
        </a:spcAft>
        <a:defRPr kumimoji="1" sz="1400" b="1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 latinLnBrk="1">
        <a:spcBef>
          <a:spcPct val="20000"/>
        </a:spcBef>
        <a:spcAft>
          <a:spcPct val="0"/>
        </a:spcAft>
        <a:defRPr kumimoji="1" sz="1400" b="1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 latinLnBrk="1">
        <a:spcBef>
          <a:spcPct val="20000"/>
        </a:spcBef>
        <a:spcAft>
          <a:spcPct val="0"/>
        </a:spcAft>
        <a:defRPr kumimoji="1" sz="1400" b="1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 latinLnBrk="1">
        <a:spcBef>
          <a:spcPct val="20000"/>
        </a:spcBef>
        <a:spcAft>
          <a:spcPct val="0"/>
        </a:spcAft>
        <a:defRPr kumimoji="1" sz="1400" b="1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 latinLnBrk="1">
        <a:spcBef>
          <a:spcPct val="20000"/>
        </a:spcBef>
        <a:spcAft>
          <a:spcPct val="0"/>
        </a:spcAft>
        <a:defRPr kumimoji="1" sz="1400" b="1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 latinLnBrk="1">
        <a:spcBef>
          <a:spcPct val="20000"/>
        </a:spcBef>
        <a:spcAft>
          <a:spcPct val="0"/>
        </a:spcAft>
        <a:defRPr kumimoji="1" sz="1400" b="1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 latinLnBrk="1">
        <a:spcBef>
          <a:spcPct val="20000"/>
        </a:spcBef>
        <a:spcAft>
          <a:spcPct val="0"/>
        </a:spcAft>
        <a:defRPr kumimoji="1" sz="1400" b="1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 latinLnBrk="1">
        <a:spcBef>
          <a:spcPct val="20000"/>
        </a:spcBef>
        <a:spcAft>
          <a:spcPct val="0"/>
        </a:spcAft>
        <a:defRPr kumimoji="1" sz="1400" b="1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 latinLnBrk="1">
        <a:spcBef>
          <a:spcPct val="20000"/>
        </a:spcBef>
        <a:spcAft>
          <a:spcPct val="0"/>
        </a:spcAft>
        <a:defRPr kumimoji="1" sz="1400" b="1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7" descr="aaa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54429" y="75660"/>
            <a:ext cx="6749143" cy="9753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2149" name="Rectangle 21"/>
          <p:cNvSpPr>
            <a:spLocks noChangeArrowheads="1"/>
          </p:cNvSpPr>
          <p:nvPr/>
        </p:nvSpPr>
        <p:spPr bwMode="gray">
          <a:xfrm>
            <a:off x="3178402" y="9539884"/>
            <a:ext cx="545420" cy="2774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4000" tIns="54000" rIns="54000" bIns="54000" anchor="ctr"/>
          <a:lstStyle/>
          <a:p>
            <a:pPr algn="ctr" eaLnBrk="0" latinLnBrk="0" hangingPunct="0">
              <a:defRPr/>
            </a:pPr>
            <a:fld id="{A8C7E436-64EE-47EA-9EEA-9ABF356DB255}" type="slidenum">
              <a:rPr kumimoji="0" lang="ko-KR" altLang="en-GB" sz="1200" b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pPr algn="ctr" eaLnBrk="0" latinLnBrk="0" hangingPunct="0">
                <a:defRPr/>
              </a:pPr>
              <a:t>‹#›</a:t>
            </a:fld>
            <a:endParaRPr kumimoji="0" lang="en-GB" altLang="ko-KR" sz="1200" b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432151" name="Rectangle 23"/>
          <p:cNvSpPr>
            <a:spLocks noChangeArrowheads="1"/>
          </p:cNvSpPr>
          <p:nvPr/>
        </p:nvSpPr>
        <p:spPr bwMode="gray">
          <a:xfrm>
            <a:off x="6098225" y="9409192"/>
            <a:ext cx="545420" cy="2774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4000" tIns="54000" rIns="54000" bIns="54000" anchor="ctr"/>
          <a:lstStyle/>
          <a:p>
            <a:pPr algn="ctr" eaLnBrk="0" latinLnBrk="0" hangingPunct="0">
              <a:defRPr/>
            </a:pPr>
            <a:r>
              <a:rPr kumimoji="0" lang="ko-KR" altLang="en-US" sz="1200" b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한솔 </a:t>
            </a:r>
            <a:r>
              <a:rPr kumimoji="0" lang="en-US" altLang="ko-KR" sz="1200" b="0" dirty="0" err="1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PNS</a:t>
            </a:r>
            <a:endParaRPr kumimoji="0" lang="ko-KR" altLang="en-US" sz="1200" b="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586261" r:id="rId1"/>
    <p:sldLayoutId id="2147586262" r:id="rId2"/>
    <p:sldLayoutId id="2147586263" r:id="rId3"/>
    <p:sldLayoutId id="2147586264" r:id="rId4"/>
    <p:sldLayoutId id="2147586265" r:id="rId5"/>
    <p:sldLayoutId id="2147586266" r:id="rId6"/>
    <p:sldLayoutId id="2147586267" r:id="rId7"/>
    <p:sldLayoutId id="2147586268" r:id="rId8"/>
    <p:sldLayoutId id="2147586269" r:id="rId9"/>
    <p:sldLayoutId id="2147586270" r:id="rId10"/>
    <p:sldLayoutId id="2147586271" r:id="rId11"/>
  </p:sldLayoutIdLst>
  <p:transition/>
  <p:timing>
    <p:tnLst>
      <p:par>
        <p:cTn id="1" dur="indefinite" restart="never" nodeType="tmRoot"/>
      </p:par>
    </p:tnLst>
  </p:timing>
  <p:txStyles>
    <p:titleStyle>
      <a:lvl1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2pPr>
      <a:lvl3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3pPr>
      <a:lvl4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4pPr>
      <a:lvl5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5pPr>
      <a:lvl6pPr marL="4572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6pPr>
      <a:lvl7pPr marL="9144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7pPr>
      <a:lvl8pPr marL="13716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8pPr>
      <a:lvl9pPr marL="18288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9pPr>
    </p:titleStyle>
    <p:bodyStyle>
      <a:lvl1pPr marL="254000" indent="-254000" algn="l" defTabSz="939800" rtl="0" eaLnBrk="0" fontAlgn="b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l"/>
        <a:defRPr sz="1400">
          <a:solidFill>
            <a:schemeClr val="tx1"/>
          </a:solidFill>
          <a:latin typeface="+mn-lt"/>
          <a:ea typeface="+mn-ea"/>
          <a:cs typeface="+mn-cs"/>
        </a:defRPr>
      </a:lvl1pPr>
      <a:lvl2pPr marL="635000" indent="-254000" algn="l" defTabSz="939800" rtl="0" eaLnBrk="0" fontAlgn="b" hangingPunct="0">
        <a:spcBef>
          <a:spcPct val="30000"/>
        </a:spcBef>
        <a:spcAft>
          <a:spcPct val="0"/>
        </a:spcAft>
        <a:buClr>
          <a:schemeClr val="tx1"/>
        </a:buClr>
        <a:buSzPct val="90000"/>
        <a:buFont typeface="[Normal Text]"/>
        <a:buChar char="–"/>
        <a:defRPr sz="1400">
          <a:solidFill>
            <a:schemeClr val="tx1"/>
          </a:solidFill>
          <a:latin typeface="+mn-lt"/>
          <a:ea typeface="+mn-ea"/>
        </a:defRPr>
      </a:lvl2pPr>
      <a:lvl3pPr marL="1016000" indent="-254000" algn="l" defTabSz="939800" rtl="0" eaLnBrk="0" fontAlgn="b" hangingPunct="0">
        <a:spcBef>
          <a:spcPct val="30000"/>
        </a:spcBef>
        <a:spcAft>
          <a:spcPct val="0"/>
        </a:spcAft>
        <a:buSzPct val="100000"/>
        <a:buChar char="•"/>
        <a:defRPr sz="1400">
          <a:solidFill>
            <a:schemeClr val="tx1"/>
          </a:solidFill>
          <a:latin typeface="+mn-lt"/>
          <a:ea typeface="+mn-ea"/>
        </a:defRPr>
      </a:lvl3pPr>
      <a:lvl4pPr marL="1397000" indent="-254000" algn="l" defTabSz="939800" rtl="0" eaLnBrk="0" fontAlgn="b" hangingPunct="0">
        <a:spcBef>
          <a:spcPct val="30000"/>
        </a:spcBef>
        <a:spcAft>
          <a:spcPct val="0"/>
        </a:spcAft>
        <a:buSzPct val="100000"/>
        <a:buFont typeface="[Normal Text]"/>
        <a:buChar char="­"/>
        <a:defRPr sz="1400">
          <a:solidFill>
            <a:schemeClr val="tx1"/>
          </a:solidFill>
          <a:latin typeface="+mn-lt"/>
          <a:ea typeface="+mn-ea"/>
        </a:defRPr>
      </a:lvl4pPr>
      <a:lvl5pPr marL="1916113" indent="-304800" algn="l" defTabSz="939800" rtl="0" eaLnBrk="0" fontAlgn="base" hangingPunct="0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5pPr>
      <a:lvl6pPr marL="23733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6pPr>
      <a:lvl7pPr marL="28305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7pPr>
      <a:lvl8pPr marL="32877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8pPr>
      <a:lvl9pPr marL="37449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7" descr="aaa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29" y="75660"/>
            <a:ext cx="6749143" cy="97530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21"/>
          <p:cNvSpPr>
            <a:spLocks noChangeArrowheads="1"/>
          </p:cNvSpPr>
          <p:nvPr/>
        </p:nvSpPr>
        <p:spPr bwMode="gray">
          <a:xfrm>
            <a:off x="3178402" y="9539878"/>
            <a:ext cx="545420" cy="2774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54000" tIns="54000" rIns="54000" bIns="54000" anchor="ctr"/>
          <a:lstStyle>
            <a:lvl1pPr eaLnBrk="0" hangingPunct="0">
              <a:defRPr kumimoji="1" sz="1400">
                <a:solidFill>
                  <a:srgbClr val="333300"/>
                </a:solidFill>
                <a:latin typeface="HY견고딕" pitchFamily="18" charset="-127"/>
                <a:ea typeface="HY견고딕" pitchFamily="18" charset="-127"/>
              </a:defRPr>
            </a:lvl1pPr>
            <a:lvl2pPr marL="742950" indent="-285750" eaLnBrk="0" hangingPunct="0">
              <a:defRPr kumimoji="1" sz="1400">
                <a:solidFill>
                  <a:srgbClr val="333300"/>
                </a:solidFill>
                <a:latin typeface="HY견고딕" pitchFamily="18" charset="-127"/>
                <a:ea typeface="HY견고딕" pitchFamily="18" charset="-127"/>
              </a:defRPr>
            </a:lvl2pPr>
            <a:lvl3pPr marL="1143000" indent="-228600" eaLnBrk="0" hangingPunct="0">
              <a:defRPr kumimoji="1" sz="1400">
                <a:solidFill>
                  <a:srgbClr val="333300"/>
                </a:solidFill>
                <a:latin typeface="HY견고딕" pitchFamily="18" charset="-127"/>
                <a:ea typeface="HY견고딕" pitchFamily="18" charset="-127"/>
              </a:defRPr>
            </a:lvl3pPr>
            <a:lvl4pPr marL="1600200" indent="-228600" eaLnBrk="0" hangingPunct="0">
              <a:defRPr kumimoji="1" sz="1400">
                <a:solidFill>
                  <a:srgbClr val="333300"/>
                </a:solidFill>
                <a:latin typeface="HY견고딕" pitchFamily="18" charset="-127"/>
                <a:ea typeface="HY견고딕" pitchFamily="18" charset="-127"/>
              </a:defRPr>
            </a:lvl4pPr>
            <a:lvl5pPr marL="2057400" indent="-228600" eaLnBrk="0" hangingPunct="0">
              <a:defRPr kumimoji="1" sz="1400">
                <a:solidFill>
                  <a:srgbClr val="333300"/>
                </a:solidFill>
                <a:latin typeface="HY견고딕" pitchFamily="18" charset="-127"/>
                <a:ea typeface="HY견고딕" pitchFamily="18" charset="-127"/>
              </a:defRPr>
            </a:lvl5pPr>
            <a:lvl6pPr marL="2514600" indent="-228600" algn="ctr" eaLnBrk="0" fontAlgn="base" hangingPunct="0">
              <a:lnSpc>
                <a:spcPct val="80000"/>
              </a:lnSpc>
              <a:spcBef>
                <a:spcPct val="50000"/>
              </a:spcBef>
              <a:spcAft>
                <a:spcPct val="0"/>
              </a:spcAft>
              <a:buFont typeface="Wingdings" pitchFamily="2" charset="2"/>
              <a:defRPr kumimoji="1" sz="1400">
                <a:solidFill>
                  <a:srgbClr val="333300"/>
                </a:solidFill>
                <a:latin typeface="HY견고딕" pitchFamily="18" charset="-127"/>
                <a:ea typeface="HY견고딕" pitchFamily="18" charset="-127"/>
              </a:defRPr>
            </a:lvl6pPr>
            <a:lvl7pPr marL="2971800" indent="-228600" algn="ctr" eaLnBrk="0" fontAlgn="base" hangingPunct="0">
              <a:lnSpc>
                <a:spcPct val="80000"/>
              </a:lnSpc>
              <a:spcBef>
                <a:spcPct val="50000"/>
              </a:spcBef>
              <a:spcAft>
                <a:spcPct val="0"/>
              </a:spcAft>
              <a:buFont typeface="Wingdings" pitchFamily="2" charset="2"/>
              <a:defRPr kumimoji="1" sz="1400">
                <a:solidFill>
                  <a:srgbClr val="333300"/>
                </a:solidFill>
                <a:latin typeface="HY견고딕" pitchFamily="18" charset="-127"/>
                <a:ea typeface="HY견고딕" pitchFamily="18" charset="-127"/>
              </a:defRPr>
            </a:lvl7pPr>
            <a:lvl8pPr marL="3429000" indent="-228600" algn="ctr" eaLnBrk="0" fontAlgn="base" hangingPunct="0">
              <a:lnSpc>
                <a:spcPct val="80000"/>
              </a:lnSpc>
              <a:spcBef>
                <a:spcPct val="50000"/>
              </a:spcBef>
              <a:spcAft>
                <a:spcPct val="0"/>
              </a:spcAft>
              <a:buFont typeface="Wingdings" pitchFamily="2" charset="2"/>
              <a:defRPr kumimoji="1" sz="1400">
                <a:solidFill>
                  <a:srgbClr val="333300"/>
                </a:solidFill>
                <a:latin typeface="HY견고딕" pitchFamily="18" charset="-127"/>
                <a:ea typeface="HY견고딕" pitchFamily="18" charset="-127"/>
              </a:defRPr>
            </a:lvl8pPr>
            <a:lvl9pPr marL="3886200" indent="-228600" algn="ctr" eaLnBrk="0" fontAlgn="base" hangingPunct="0">
              <a:lnSpc>
                <a:spcPct val="80000"/>
              </a:lnSpc>
              <a:spcBef>
                <a:spcPct val="50000"/>
              </a:spcBef>
              <a:spcAft>
                <a:spcPct val="0"/>
              </a:spcAft>
              <a:buFont typeface="Wingdings" pitchFamily="2" charset="2"/>
              <a:defRPr kumimoji="1" sz="1400">
                <a:solidFill>
                  <a:srgbClr val="333300"/>
                </a:solidFill>
                <a:latin typeface="HY견고딕" pitchFamily="18" charset="-127"/>
                <a:ea typeface="HY견고딕" pitchFamily="18" charset="-127"/>
              </a:defRPr>
            </a:lvl9pPr>
          </a:lstStyle>
          <a:p>
            <a:pPr algn="ctr" latinLnBrk="0">
              <a:defRPr/>
            </a:pPr>
            <a:fld id="{29258387-AF17-4CDD-9B4D-D34430EF7B2C}" type="slidenum">
              <a:rPr kumimoji="0" lang="ko-KR" altLang="en-GB" sz="1200" b="0" smtClean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pPr algn="ctr" latinLnBrk="0">
                <a:defRPr/>
              </a:pPr>
              <a:t>‹#›</a:t>
            </a:fld>
            <a:endParaRPr kumimoji="0" lang="en-GB" altLang="ko-KR" sz="1200" b="0" smtClean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586273" r:id="rId1"/>
    <p:sldLayoutId id="2147586274" r:id="rId2"/>
    <p:sldLayoutId id="2147586275" r:id="rId3"/>
    <p:sldLayoutId id="2147586276" r:id="rId4"/>
    <p:sldLayoutId id="2147586277" r:id="rId5"/>
    <p:sldLayoutId id="2147586278" r:id="rId6"/>
    <p:sldLayoutId id="2147586279" r:id="rId7"/>
    <p:sldLayoutId id="2147586280" r:id="rId8"/>
    <p:sldLayoutId id="2147586281" r:id="rId9"/>
    <p:sldLayoutId id="2147586282" r:id="rId10"/>
    <p:sldLayoutId id="2147586283" r:id="rId11"/>
  </p:sldLayoutIdLst>
  <p:transition/>
  <p:timing>
    <p:tnLst>
      <p:par>
        <p:cTn id="1" dur="indefinite" restart="never" nodeType="tmRoot"/>
      </p:par>
    </p:tnLst>
  </p:timing>
  <p:txStyles>
    <p:titleStyle>
      <a:lvl1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Calibri" pitchFamily="34" charset="0"/>
          <a:ea typeface="굴림" pitchFamily="50" charset="-127"/>
        </a:defRPr>
      </a:lvl2pPr>
      <a:lvl3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Calibri" pitchFamily="34" charset="0"/>
          <a:ea typeface="굴림" pitchFamily="50" charset="-127"/>
        </a:defRPr>
      </a:lvl3pPr>
      <a:lvl4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Calibri" pitchFamily="34" charset="0"/>
          <a:ea typeface="굴림" pitchFamily="50" charset="-127"/>
        </a:defRPr>
      </a:lvl4pPr>
      <a:lvl5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Calibri" pitchFamily="34" charset="0"/>
          <a:ea typeface="굴림" pitchFamily="50" charset="-127"/>
        </a:defRPr>
      </a:lvl5pPr>
      <a:lvl6pPr marL="4572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6pPr>
      <a:lvl7pPr marL="9144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7pPr>
      <a:lvl8pPr marL="13716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8pPr>
      <a:lvl9pPr marL="18288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9pPr>
    </p:titleStyle>
    <p:bodyStyle>
      <a:lvl1pPr marL="254000" indent="-254000" algn="l" defTabSz="939800" rtl="0" eaLnBrk="0" fontAlgn="b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l"/>
        <a:defRPr sz="1400">
          <a:solidFill>
            <a:schemeClr val="tx1"/>
          </a:solidFill>
          <a:latin typeface="+mn-lt"/>
          <a:ea typeface="+mn-ea"/>
          <a:cs typeface="+mn-cs"/>
        </a:defRPr>
      </a:lvl1pPr>
      <a:lvl2pPr marL="635000" indent="-254000" algn="l" defTabSz="939800" rtl="0" eaLnBrk="0" fontAlgn="b" hangingPunct="0">
        <a:spcBef>
          <a:spcPct val="30000"/>
        </a:spcBef>
        <a:spcAft>
          <a:spcPct val="0"/>
        </a:spcAft>
        <a:buClr>
          <a:schemeClr val="tx1"/>
        </a:buClr>
        <a:buSzPct val="90000"/>
        <a:buFont typeface="[Normal Text]"/>
        <a:buChar char="–"/>
        <a:defRPr sz="1400">
          <a:solidFill>
            <a:schemeClr val="tx1"/>
          </a:solidFill>
          <a:latin typeface="+mn-lt"/>
          <a:ea typeface="+mn-ea"/>
        </a:defRPr>
      </a:lvl2pPr>
      <a:lvl3pPr marL="1016000" indent="-254000" algn="l" defTabSz="939800" rtl="0" eaLnBrk="0" fontAlgn="b" hangingPunct="0">
        <a:spcBef>
          <a:spcPct val="30000"/>
        </a:spcBef>
        <a:spcAft>
          <a:spcPct val="0"/>
        </a:spcAft>
        <a:buSzPct val="100000"/>
        <a:buChar char="•"/>
        <a:defRPr sz="1400">
          <a:solidFill>
            <a:schemeClr val="tx1"/>
          </a:solidFill>
          <a:latin typeface="+mn-lt"/>
          <a:ea typeface="+mn-ea"/>
        </a:defRPr>
      </a:lvl3pPr>
      <a:lvl4pPr marL="1397000" indent="-254000" algn="l" defTabSz="939800" rtl="0" eaLnBrk="0" fontAlgn="b" hangingPunct="0">
        <a:spcBef>
          <a:spcPct val="30000"/>
        </a:spcBef>
        <a:spcAft>
          <a:spcPct val="0"/>
        </a:spcAft>
        <a:buSzPct val="100000"/>
        <a:buFont typeface="[Normal Text]"/>
        <a:buChar char="­"/>
        <a:defRPr sz="1400">
          <a:solidFill>
            <a:schemeClr val="tx1"/>
          </a:solidFill>
          <a:latin typeface="+mn-lt"/>
          <a:ea typeface="+mn-ea"/>
        </a:defRPr>
      </a:lvl4pPr>
      <a:lvl5pPr marL="1916113" indent="-304800" algn="l" defTabSz="939800" rtl="0" eaLnBrk="0" fontAlgn="base" hangingPunct="0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5pPr>
      <a:lvl6pPr marL="23733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6pPr>
      <a:lvl7pPr marL="28305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7pPr>
      <a:lvl8pPr marL="32877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8pPr>
      <a:lvl9pPr marL="37449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aaa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54432" y="75660"/>
            <a:ext cx="6749143" cy="9753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91459" name="Rectangle 3"/>
          <p:cNvSpPr>
            <a:spLocks noChangeArrowheads="1"/>
          </p:cNvSpPr>
          <p:nvPr/>
        </p:nvSpPr>
        <p:spPr bwMode="gray">
          <a:xfrm>
            <a:off x="3178453" y="9458845"/>
            <a:ext cx="545420" cy="2774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3588" tIns="53588" rIns="53588" bIns="53588" anchor="ctr"/>
          <a:lstStyle/>
          <a:p>
            <a:pPr algn="ctr" eaLnBrk="0" latinLnBrk="0" hangingPunct="0">
              <a:defRPr/>
            </a:pPr>
            <a:fld id="{E86FAB6E-FFD5-40E4-B889-E107155341E0}" type="slidenum">
              <a:rPr kumimoji="0" lang="ko-KR" altLang="en-GB" sz="1200" b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pPr algn="ctr" eaLnBrk="0" latinLnBrk="0" hangingPunct="0">
                <a:defRPr/>
              </a:pPr>
              <a:t>‹#›</a:t>
            </a:fld>
            <a:endParaRPr kumimoji="0" lang="en-GB" altLang="ko-KR" sz="1200" b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5026171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586287" r:id="rId1"/>
    <p:sldLayoutId id="2147586288" r:id="rId2"/>
    <p:sldLayoutId id="2147586289" r:id="rId3"/>
    <p:sldLayoutId id="2147586290" r:id="rId4"/>
    <p:sldLayoutId id="2147586291" r:id="rId5"/>
    <p:sldLayoutId id="2147586292" r:id="rId6"/>
    <p:sldLayoutId id="2147586293" r:id="rId7"/>
    <p:sldLayoutId id="2147586294" r:id="rId8"/>
    <p:sldLayoutId id="2147586295" r:id="rId9"/>
    <p:sldLayoutId id="2147586296" r:id="rId10"/>
    <p:sldLayoutId id="2147586297" r:id="rId11"/>
    <p:sldLayoutId id="2147586298" r:id="rId12"/>
    <p:sldLayoutId id="2147586299" r:id="rId13"/>
  </p:sldLayoutIdLst>
  <p:transition/>
  <p:timing>
    <p:tnLst>
      <p:par>
        <p:cTn id="1" dur="indefinite" restart="never" nodeType="tmRoot"/>
      </p:par>
    </p:tnLst>
  </p:timing>
  <p:txStyles>
    <p:titleStyle>
      <a:lvl1pPr algn="l" defTabSz="93255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93255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2pPr>
      <a:lvl3pPr algn="l" defTabSz="93255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3pPr>
      <a:lvl4pPr algn="l" defTabSz="93255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4pPr>
      <a:lvl5pPr algn="l" defTabSz="93255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5pPr>
      <a:lvl6pPr marL="453671" algn="l" defTabSz="932552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6pPr>
      <a:lvl7pPr marL="907343" algn="l" defTabSz="932552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7pPr>
      <a:lvl8pPr marL="1361015" algn="l" defTabSz="932552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8pPr>
      <a:lvl9pPr marL="1814678" algn="l" defTabSz="932552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9pPr>
    </p:titleStyle>
    <p:bodyStyle>
      <a:lvl1pPr marL="252027" indent="-252027" algn="l" defTabSz="932552" rtl="0" eaLnBrk="0" fontAlgn="b" latinLnBrk="1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l"/>
        <a:defRPr kumimoji="1" sz="1400">
          <a:solidFill>
            <a:schemeClr val="tx1"/>
          </a:solidFill>
          <a:latin typeface="+mn-lt"/>
          <a:ea typeface="+mn-ea"/>
          <a:cs typeface="+mn-cs"/>
        </a:defRPr>
      </a:lvl1pPr>
      <a:lvl2pPr marL="630099" indent="-252027" algn="l" defTabSz="932552" rtl="0" eaLnBrk="0" fontAlgn="b" latinLnBrk="1" hangingPunct="0">
        <a:spcBef>
          <a:spcPct val="30000"/>
        </a:spcBef>
        <a:spcAft>
          <a:spcPct val="0"/>
        </a:spcAft>
        <a:buClr>
          <a:schemeClr val="tx1"/>
        </a:buClr>
        <a:buSzPct val="90000"/>
        <a:buFont typeface="[Normal Text]"/>
        <a:buChar char="–"/>
        <a:defRPr kumimoji="1" sz="1400">
          <a:solidFill>
            <a:schemeClr val="tx1"/>
          </a:solidFill>
          <a:latin typeface="+mn-lt"/>
          <a:ea typeface="+mn-ea"/>
        </a:defRPr>
      </a:lvl2pPr>
      <a:lvl3pPr marL="1008154" indent="-252027" algn="l" defTabSz="932552" rtl="0" eaLnBrk="0" fontAlgn="b" latinLnBrk="1" hangingPunct="0">
        <a:spcBef>
          <a:spcPct val="30000"/>
        </a:spcBef>
        <a:spcAft>
          <a:spcPct val="0"/>
        </a:spcAft>
        <a:buSzPct val="100000"/>
        <a:buChar char="•"/>
        <a:defRPr kumimoji="1" sz="1400">
          <a:solidFill>
            <a:schemeClr val="tx1"/>
          </a:solidFill>
          <a:latin typeface="+mn-lt"/>
          <a:ea typeface="+mn-ea"/>
        </a:defRPr>
      </a:lvl3pPr>
      <a:lvl4pPr marL="1386219" indent="-252027" algn="l" defTabSz="932552" rtl="0" eaLnBrk="0" fontAlgn="b" latinLnBrk="1" hangingPunct="0">
        <a:spcBef>
          <a:spcPct val="30000"/>
        </a:spcBef>
        <a:spcAft>
          <a:spcPct val="0"/>
        </a:spcAft>
        <a:buSzPct val="100000"/>
        <a:buFont typeface="[Normal Text]"/>
        <a:buChar char="­"/>
        <a:defRPr kumimoji="1" sz="1400">
          <a:solidFill>
            <a:schemeClr val="tx1"/>
          </a:solidFill>
          <a:latin typeface="+mn-lt"/>
          <a:ea typeface="+mn-ea"/>
        </a:defRPr>
      </a:lvl4pPr>
      <a:lvl5pPr marL="1901323" indent="-302450" algn="l" defTabSz="932552" rtl="0" eaLnBrk="0" fontAlgn="base" latinLnBrk="1" hangingPunct="0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5pPr>
      <a:lvl6pPr marL="2354984" indent="-302450" algn="l" defTabSz="932552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6pPr>
      <a:lvl7pPr marL="2808662" indent="-302450" algn="l" defTabSz="932552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7pPr>
      <a:lvl8pPr marL="3262335" indent="-302450" algn="l" defTabSz="932552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8pPr>
      <a:lvl9pPr marL="3716013" indent="-302450" algn="l" defTabSz="932552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3671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07343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61015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14678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68356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22022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75688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29364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hansolartonepaper.co.kr/kor/" TargetMode="Externa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33400" y="1066006"/>
            <a:ext cx="5562600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[</a:t>
            </a:r>
            <a:r>
              <a:rPr lang="ko-KR" altLang="en-US" sz="1500" dirty="0" err="1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채권등록필증</a:t>
            </a:r>
            <a:r>
              <a:rPr lang="ko-KR" altLang="en-US" sz="150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이전등록 및 공탁 절차 안내</a:t>
            </a:r>
            <a:r>
              <a:rPr lang="en-US" altLang="ko-KR" sz="150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]</a:t>
            </a:r>
            <a:r>
              <a:rPr lang="ko-KR" altLang="en-US" sz="150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ko-KR" altLang="en-US" sz="1500" dirty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44" name="TextBox 143"/>
          <p:cNvSpPr txBox="1"/>
          <p:nvPr/>
        </p:nvSpPr>
        <p:spPr>
          <a:xfrm>
            <a:off x="228600" y="1733441"/>
            <a:ext cx="6324600" cy="7525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ko-KR" altLang="en-US" sz="110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채권자 명의 등록 </a:t>
            </a:r>
            <a:r>
              <a:rPr lang="ko-KR" altLang="en-US" sz="1100" dirty="0" err="1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필증</a:t>
            </a:r>
            <a:r>
              <a:rPr lang="ko-KR" altLang="en-US" sz="110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공탁은 </a:t>
            </a:r>
            <a:r>
              <a:rPr lang="ko-KR" altLang="en-US" sz="1100" dirty="0" err="1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사채권자집회일</a:t>
            </a:r>
            <a:r>
              <a:rPr lang="en-US" altLang="ko-KR" sz="110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(2016</a:t>
            </a:r>
            <a:r>
              <a:rPr lang="ko-KR" altLang="en-US" sz="110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년 </a:t>
            </a:r>
            <a:r>
              <a:rPr lang="en-US" altLang="ko-KR" sz="110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10</a:t>
            </a:r>
            <a:r>
              <a:rPr lang="ko-KR" altLang="en-US" sz="110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월 </a:t>
            </a:r>
            <a:r>
              <a:rPr lang="en-US" altLang="ko-KR" sz="110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20</a:t>
            </a:r>
            <a:r>
              <a:rPr lang="ko-KR" altLang="en-US" sz="110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일</a:t>
            </a:r>
            <a:r>
              <a:rPr lang="en-US" altLang="ko-KR" sz="110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 1</a:t>
            </a:r>
            <a:r>
              <a:rPr lang="ko-KR" altLang="en-US" sz="110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주일 전인 </a:t>
            </a:r>
            <a:r>
              <a:rPr lang="en-US" altLang="ko-KR" sz="110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2016</a:t>
            </a:r>
            <a:r>
              <a:rPr lang="ko-KR" altLang="en-US" sz="110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년 </a:t>
            </a:r>
            <a:r>
              <a:rPr lang="en-US" altLang="ko-KR" sz="110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10</a:t>
            </a:r>
            <a:r>
              <a:rPr lang="ko-KR" altLang="en-US" sz="110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월 </a:t>
            </a:r>
            <a:r>
              <a:rPr lang="en-US" altLang="ko-KR" sz="110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12</a:t>
            </a:r>
            <a:r>
              <a:rPr lang="ko-KR" altLang="en-US" sz="110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일</a:t>
            </a:r>
            <a:endParaRPr lang="en-US" altLang="ko-KR" sz="1100" dirty="0" smtClean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30000"/>
              </a:lnSpc>
            </a:pPr>
            <a:r>
              <a:rPr lang="ko-KR" altLang="en-US" sz="110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까지 반드시 </a:t>
            </a:r>
            <a:r>
              <a:rPr lang="ko-KR" altLang="en-US" sz="1100" dirty="0" err="1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한솔아트원제지에</a:t>
            </a:r>
            <a:r>
              <a:rPr lang="ko-KR" altLang="en-US" sz="110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공탁</a:t>
            </a:r>
            <a:r>
              <a:rPr lang="ko-KR" altLang="en-US" sz="11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하셔야 합니다</a:t>
            </a:r>
            <a:r>
              <a:rPr lang="en-US" altLang="ko-KR" sz="11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 </a:t>
            </a:r>
            <a:r>
              <a:rPr lang="ko-KR" altLang="en-US" sz="11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이 점 양지하시어 </a:t>
            </a:r>
            <a:r>
              <a:rPr lang="ko-KR" altLang="en-US" sz="1100" b="0" dirty="0" err="1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등록필증</a:t>
            </a:r>
            <a:r>
              <a:rPr lang="ko-KR" altLang="en-US" sz="11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발급</a:t>
            </a:r>
            <a:r>
              <a:rPr lang="en-US" altLang="ko-KR" sz="11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1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이전등록에</a:t>
            </a:r>
            <a:endParaRPr lang="en-US" altLang="ko-KR" sz="1100" b="0" dirty="0" smtClean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30000"/>
              </a:lnSpc>
            </a:pPr>
            <a:r>
              <a:rPr lang="ko-KR" altLang="en-US" sz="11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소요되는 시간 등을 반드시 감안하여 진행하여 주시기 바랍니다</a:t>
            </a:r>
            <a:r>
              <a:rPr lang="en-US" altLang="ko-KR" sz="11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 </a:t>
            </a:r>
            <a:r>
              <a:rPr lang="ko-KR" altLang="en-US" sz="11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ko-KR" altLang="en-US" sz="1100" b="0" dirty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25" y="284956"/>
            <a:ext cx="1362075" cy="323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오각형 6"/>
          <p:cNvSpPr/>
          <p:nvPr/>
        </p:nvSpPr>
        <p:spPr bwMode="auto">
          <a:xfrm rot="5400000">
            <a:off x="527844" y="2478267"/>
            <a:ext cx="887412" cy="1333499"/>
          </a:xfrm>
          <a:prstGeom prst="homePlate">
            <a:avLst>
              <a:gd name="adj" fmla="val 26684"/>
            </a:avLst>
          </a:prstGeom>
          <a:noFill/>
          <a:ln w="12700" cap="flat" cmpd="sng" algn="ctr">
            <a:solidFill>
              <a:srgbClr val="969696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118800" rIns="90000" bIns="4680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itchFamily="2" charset="2"/>
              <a:buNone/>
              <a:tabLst/>
            </a:pPr>
            <a:endParaRPr kumimoji="1" lang="ko-KR" altLang="en-US" sz="1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45" name="TextBox 144"/>
          <p:cNvSpPr txBox="1"/>
          <p:nvPr/>
        </p:nvSpPr>
        <p:spPr>
          <a:xfrm>
            <a:off x="304800" y="2721115"/>
            <a:ext cx="1524000" cy="7125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ko-KR" altLang="en-US" sz="1100" dirty="0" err="1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등록필증</a:t>
            </a:r>
            <a:r>
              <a:rPr lang="ko-KR" altLang="en-US" sz="110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발급 청구</a:t>
            </a:r>
            <a:endParaRPr lang="en-US" altLang="ko-KR" sz="1100" dirty="0" smtClean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30000"/>
              </a:lnSpc>
            </a:pPr>
            <a:r>
              <a:rPr lang="en-US" altLang="ko-KR" sz="10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-</a:t>
            </a:r>
            <a:r>
              <a:rPr lang="ko-KR" altLang="en-US" sz="1000" b="0" dirty="0" err="1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등록필증</a:t>
            </a:r>
            <a:r>
              <a:rPr lang="ko-KR" altLang="en-US" sz="10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수령</a:t>
            </a:r>
            <a:endParaRPr lang="en-US" altLang="ko-KR" sz="1000" b="0" dirty="0" smtClean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30000"/>
              </a:lnSpc>
            </a:pPr>
            <a:r>
              <a:rPr lang="en-US" altLang="ko-KR" sz="10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-</a:t>
            </a:r>
            <a:r>
              <a:rPr lang="ko-KR" altLang="en-US" sz="10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출고확인서 수령</a:t>
            </a:r>
            <a:endParaRPr lang="ko-KR" altLang="en-US" sz="1000" b="0" dirty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9" name="직사각형 8"/>
          <p:cNvSpPr/>
          <p:nvPr/>
        </p:nvSpPr>
        <p:spPr bwMode="auto">
          <a:xfrm>
            <a:off x="1745343" y="2701308"/>
            <a:ext cx="4879975" cy="696915"/>
          </a:xfrm>
          <a:prstGeom prst="rect">
            <a:avLst/>
          </a:prstGeom>
          <a:noFill/>
          <a:ln w="12700" cap="flat" cmpd="sng" algn="ctr">
            <a:solidFill>
              <a:srgbClr val="969696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72000" tIns="0" rIns="0" bIns="0" numCol="1" rtlCol="0" anchor="ctr" anchorCtr="0" compatLnSpc="1">
            <a:prstTxWarp prst="textNoShape">
              <a:avLst/>
            </a:prstTxWarp>
          </a:bodyPr>
          <a:lstStyle/>
          <a:p>
            <a:pPr marL="0" marR="0" indent="0" defTabSz="914400" rtl="0" eaLnBrk="1" fontAlgn="base" latinLnBrk="1" hangingPunct="1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itchFamily="2" charset="2"/>
              <a:buNone/>
              <a:tabLst/>
            </a:pPr>
            <a:r>
              <a:rPr lang="ko-KR" altLang="en-US" sz="10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□ 채권을 보유하고 있는 해당 증권사 지점을 통해 청구 가능</a:t>
            </a:r>
            <a:endParaRPr lang="en-US" altLang="ko-KR" sz="1000" b="0" dirty="0" smtClean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0" marR="0" indent="0" defTabSz="914400" rtl="0" eaLnBrk="1" fontAlgn="base" latinLnBrk="1" hangingPunct="1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itchFamily="2" charset="2"/>
              <a:buNone/>
              <a:tabLst/>
            </a:pPr>
            <a:r>
              <a:rPr kumimoji="1" lang="ko-KR" altLang="en-U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□ 증권사 및 지역에 따라 발급 청구 후 </a:t>
            </a:r>
            <a:r>
              <a:rPr kumimoji="1" lang="ko-KR" altLang="en-US" sz="1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등록필증</a:t>
            </a:r>
            <a:r>
              <a:rPr kumimoji="1" lang="ko-KR" altLang="en-U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 수령까지 </a:t>
            </a:r>
            <a:r>
              <a:rPr lang="ko-KR" altLang="en-US" sz="10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소요시간 상이</a:t>
            </a:r>
            <a:r>
              <a:rPr lang="en-US" altLang="ko-KR" sz="10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(2~3</a:t>
            </a:r>
            <a:r>
              <a:rPr lang="ko-KR" altLang="en-US" sz="10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일</a:t>
            </a:r>
            <a:r>
              <a:rPr lang="en-US" altLang="ko-KR" sz="10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  <a:p>
            <a:pPr marL="0" marR="0" indent="0" defTabSz="914400" rtl="0" eaLnBrk="1" fontAlgn="base" latinLnBrk="1" hangingPunct="1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itchFamily="2" charset="2"/>
              <a:buNone/>
              <a:tabLst/>
            </a:pPr>
            <a:r>
              <a:rPr kumimoji="1" lang="ko-KR" altLang="en-U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□ </a:t>
            </a:r>
            <a:r>
              <a:rPr kumimoji="1" lang="ko-KR" altLang="en-US" sz="100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등록필증</a:t>
            </a:r>
            <a:r>
              <a:rPr kumimoji="1" lang="en-US" altLang="ko-KR" sz="10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kumimoji="1" lang="ko-KR" altLang="en-US" sz="100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예</a:t>
            </a:r>
            <a:r>
              <a:rPr lang="ko-KR" altLang="en-US" sz="1000" dirty="0" err="1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탁</a:t>
            </a:r>
            <a:r>
              <a:rPr kumimoji="1" lang="ko-KR" altLang="en-US" sz="100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결제원</a:t>
            </a:r>
            <a:r>
              <a:rPr kumimoji="1" lang="ko-KR" altLang="en-US" sz="10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 명의</a:t>
            </a:r>
            <a:r>
              <a:rPr kumimoji="1" lang="en-US" altLang="ko-KR" sz="10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) </a:t>
            </a:r>
            <a:r>
              <a:rPr kumimoji="1" lang="ko-KR" altLang="en-US" sz="10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수령 시 증권회사로부터 출고확인서 반드시</a:t>
            </a:r>
            <a:r>
              <a:rPr lang="en-US" altLang="ko-KR" sz="10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00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수령</a:t>
            </a:r>
            <a:endParaRPr kumimoji="1" lang="ko-KR" altLang="en-US" sz="10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46" name="오각형 145"/>
          <p:cNvSpPr/>
          <p:nvPr/>
        </p:nvSpPr>
        <p:spPr bwMode="auto">
          <a:xfrm rot="5400000">
            <a:off x="-967492" y="5052311"/>
            <a:ext cx="3878084" cy="1333499"/>
          </a:xfrm>
          <a:prstGeom prst="homePlate">
            <a:avLst>
              <a:gd name="adj" fmla="val 26684"/>
            </a:avLst>
          </a:prstGeom>
          <a:noFill/>
          <a:ln w="12700" cap="flat" cmpd="sng" algn="ctr">
            <a:solidFill>
              <a:srgbClr val="969696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118800" rIns="90000" bIns="4680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itchFamily="2" charset="2"/>
              <a:buNone/>
              <a:tabLst/>
            </a:pPr>
            <a:endParaRPr kumimoji="1" lang="ko-KR" altLang="en-US" sz="1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47" name="TextBox 146"/>
          <p:cNvSpPr txBox="1"/>
          <p:nvPr/>
        </p:nvSpPr>
        <p:spPr>
          <a:xfrm>
            <a:off x="304800" y="5028406"/>
            <a:ext cx="1524000" cy="7125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ko-KR" altLang="en-US" sz="1100" dirty="0" err="1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등록필증</a:t>
            </a:r>
            <a:r>
              <a:rPr lang="ko-KR" altLang="en-US" sz="110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이전청구</a:t>
            </a:r>
            <a:endParaRPr lang="en-US" altLang="ko-KR" sz="1100" dirty="0" smtClean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30000"/>
              </a:lnSpc>
            </a:pPr>
            <a:r>
              <a:rPr lang="en-US" altLang="ko-KR" sz="10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- </a:t>
            </a:r>
            <a:r>
              <a:rPr lang="ko-KR" altLang="en-US" sz="10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채권자명의 </a:t>
            </a:r>
            <a:endParaRPr lang="en-US" altLang="ko-KR" sz="1000" b="0" dirty="0" smtClean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30000"/>
              </a:lnSpc>
            </a:pPr>
            <a:r>
              <a:rPr lang="ko-KR" altLang="en-US" sz="10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</a:t>
            </a:r>
            <a:r>
              <a:rPr lang="ko-KR" altLang="en-US" sz="1000" b="0" dirty="0" err="1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등록필증</a:t>
            </a:r>
            <a:r>
              <a:rPr lang="ko-KR" altLang="en-US" sz="10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수령</a:t>
            </a:r>
            <a:endParaRPr lang="ko-KR" altLang="en-US" sz="1000" b="0" dirty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48" name="직사각형 147"/>
          <p:cNvSpPr/>
          <p:nvPr/>
        </p:nvSpPr>
        <p:spPr bwMode="auto">
          <a:xfrm>
            <a:off x="1739900" y="3778428"/>
            <a:ext cx="4879975" cy="3727271"/>
          </a:xfrm>
          <a:prstGeom prst="rect">
            <a:avLst/>
          </a:prstGeom>
          <a:noFill/>
          <a:ln w="12700" cap="flat" cmpd="sng" algn="ctr">
            <a:solidFill>
              <a:srgbClr val="969696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72000" tIns="0" rIns="0" bIns="0" numCol="1" rtlCol="0" anchor="ctr" anchorCtr="0" compatLnSpc="1">
            <a:prstTxWarp prst="textNoShape">
              <a:avLst/>
            </a:prstTxWarp>
          </a:bodyPr>
          <a:lstStyle/>
          <a:p>
            <a:pPr marL="0" marR="0" indent="0" defTabSz="914400" rtl="0" eaLnBrk="1" fontAlgn="base" latinLnBrk="1" hangingPunct="1">
              <a:spcBef>
                <a:spcPct val="20000"/>
              </a:spcBef>
              <a:spcAft>
                <a:spcPct val="0"/>
              </a:spcAft>
              <a:buClrTx/>
              <a:buSzTx/>
              <a:buFont typeface="Wingdings" pitchFamily="2" charset="2"/>
              <a:buNone/>
              <a:tabLst/>
            </a:pPr>
            <a:r>
              <a:rPr lang="ko-KR" altLang="en-US" sz="10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□ </a:t>
            </a:r>
            <a:r>
              <a:rPr lang="ko-KR" altLang="en-US" sz="1000" b="0" dirty="0" err="1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한국예탁결제원</a:t>
            </a:r>
            <a:r>
              <a:rPr lang="ko-KR" altLang="en-US" sz="10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양식 다운로드 </a:t>
            </a:r>
            <a:endParaRPr lang="en-US" altLang="ko-KR" sz="1000" b="0" dirty="0" smtClean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spcBef>
                <a:spcPct val="20000"/>
              </a:spcBef>
            </a:pPr>
            <a:r>
              <a:rPr kumimoji="1" lang="en-US" altLang="ko-KR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000" b="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</a:t>
            </a:r>
            <a:r>
              <a:rPr lang="en-US" altLang="ko-KR" sz="10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 http</a:t>
            </a:r>
            <a:r>
              <a:rPr lang="en-US" altLang="ko-KR" sz="1000" b="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://</a:t>
            </a:r>
            <a:r>
              <a:rPr lang="en-US" altLang="ko-KR" sz="10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www.ksd.or.kr/index.home </a:t>
            </a:r>
            <a:r>
              <a:rPr lang="ko-KR" altLang="en-US" sz="10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→ 양식</a:t>
            </a:r>
            <a:r>
              <a:rPr lang="en-US" altLang="ko-KR" sz="10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/</a:t>
            </a:r>
            <a:r>
              <a:rPr lang="ko-KR" altLang="en-US" sz="10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서식 → 채권등록 → 이전등록청구</a:t>
            </a:r>
            <a:r>
              <a:rPr lang="en-US" altLang="ko-KR" sz="10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  <a:p>
            <a:pPr>
              <a:spcBef>
                <a:spcPct val="20000"/>
              </a:spcBef>
            </a:pPr>
            <a:endParaRPr lang="en-US" altLang="ko-KR" sz="500" b="0" dirty="0" smtClean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spcBef>
                <a:spcPct val="20000"/>
              </a:spcBef>
            </a:pPr>
            <a:r>
              <a:rPr lang="ko-KR" altLang="en-US" sz="10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□ </a:t>
            </a:r>
            <a:r>
              <a:rPr lang="ko-KR" altLang="en-US" sz="1000" b="0" dirty="0" err="1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한국예탁원</a:t>
            </a:r>
            <a:r>
              <a:rPr lang="ko-KR" altLang="en-US" sz="10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방문 시 제출 서류 </a:t>
            </a:r>
            <a:r>
              <a:rPr lang="en-US" altLang="ko-KR" sz="10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0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본인 또는 대리인 가능</a:t>
            </a:r>
            <a:r>
              <a:rPr lang="en-US" altLang="ko-KR" sz="10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  <a:p>
            <a:pPr>
              <a:spcBef>
                <a:spcPct val="20000"/>
              </a:spcBef>
            </a:pPr>
            <a:r>
              <a:rPr lang="en-US" altLang="ko-KR" sz="1000" b="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0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(</a:t>
            </a:r>
            <a:r>
              <a:rPr lang="ko-KR" altLang="en-US" sz="10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서울</a:t>
            </a:r>
            <a:r>
              <a:rPr lang="en-US" altLang="ko-KR" sz="10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0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부산</a:t>
            </a:r>
            <a:r>
              <a:rPr lang="en-US" altLang="ko-KR" sz="10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0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대전</a:t>
            </a:r>
            <a:r>
              <a:rPr lang="en-US" altLang="ko-KR" sz="10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0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대구</a:t>
            </a:r>
            <a:r>
              <a:rPr lang="en-US" altLang="ko-KR" sz="10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0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광주</a:t>
            </a:r>
            <a:r>
              <a:rPr lang="en-US" altLang="ko-KR" sz="10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0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전주 지점 방문 가능</a:t>
            </a:r>
            <a:r>
              <a:rPr lang="en-US" altLang="ko-KR" sz="10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endParaRPr lang="en-US" altLang="ko-KR" sz="1000" b="0" dirty="0" smtClean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spcBef>
                <a:spcPct val="20000"/>
              </a:spcBef>
            </a:pPr>
            <a:endParaRPr lang="en-US" altLang="ko-KR" sz="300" b="0" dirty="0" smtClean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spcBef>
                <a:spcPct val="20000"/>
              </a:spcBef>
            </a:pPr>
            <a:r>
              <a:rPr lang="en-US" altLang="ko-KR" sz="1000" b="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0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1) </a:t>
            </a:r>
            <a:r>
              <a:rPr lang="ko-KR" altLang="en-US" sz="10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구비서류 </a:t>
            </a:r>
            <a:endParaRPr lang="en-US" altLang="ko-KR" sz="1000" b="0" dirty="0" smtClean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spcBef>
                <a:spcPct val="20000"/>
              </a:spcBef>
            </a:pPr>
            <a:r>
              <a:rPr lang="en-US" altLang="ko-KR" sz="1000" b="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0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- </a:t>
            </a:r>
            <a:r>
              <a:rPr lang="ko-KR" altLang="en-US" sz="10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개 인</a:t>
            </a:r>
            <a:r>
              <a:rPr lang="en-US" altLang="ko-KR" sz="10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 </a:t>
            </a:r>
            <a:r>
              <a:rPr lang="ko-KR" altLang="en-US" sz="10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① 이전등록청구서</a:t>
            </a:r>
            <a:r>
              <a:rPr lang="en-US" altLang="ko-KR" sz="10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0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② </a:t>
            </a:r>
            <a:r>
              <a:rPr lang="ko-KR" altLang="en-US" sz="1000" b="0" dirty="0" err="1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등록필증</a:t>
            </a:r>
            <a:r>
              <a:rPr lang="en-US" altLang="ko-KR" sz="10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0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③ 출고확인서</a:t>
            </a:r>
            <a:r>
              <a:rPr lang="en-US" altLang="ko-KR" sz="10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0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④ 사용인감표</a:t>
            </a:r>
            <a:r>
              <a:rPr lang="en-US" altLang="ko-KR" sz="10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</a:p>
          <a:p>
            <a:pPr>
              <a:spcBef>
                <a:spcPct val="20000"/>
              </a:spcBef>
            </a:pPr>
            <a:r>
              <a:rPr lang="en-US" altLang="ko-KR" sz="1000" b="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0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</a:t>
            </a:r>
            <a:r>
              <a:rPr lang="ko-KR" altLang="en-US" sz="10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⑤ 신분증 </a:t>
            </a:r>
            <a:r>
              <a:rPr lang="en-US" altLang="ko-KR" sz="10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0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대리인 위임 시 ⑥ 대리인 신분증 ⑦ 본인 인감증명서</a:t>
            </a:r>
            <a:r>
              <a:rPr lang="en-US" altLang="ko-KR" sz="10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  <a:p>
            <a:pPr>
              <a:spcBef>
                <a:spcPct val="20000"/>
              </a:spcBef>
            </a:pPr>
            <a:endParaRPr lang="en-US" altLang="ko-KR" sz="500" b="0" dirty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spcBef>
                <a:spcPct val="20000"/>
              </a:spcBef>
            </a:pPr>
            <a:r>
              <a:rPr lang="en-US" altLang="ko-KR" sz="10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- </a:t>
            </a:r>
            <a:r>
              <a:rPr lang="ko-KR" altLang="en-US" sz="10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법 인</a:t>
            </a:r>
            <a:r>
              <a:rPr lang="en-US" altLang="ko-KR" sz="10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 </a:t>
            </a:r>
            <a:r>
              <a:rPr lang="ko-KR" altLang="en-US" sz="1000" b="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① 이전등록청구서</a:t>
            </a:r>
            <a:r>
              <a:rPr lang="en-US" altLang="ko-KR" sz="10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0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② </a:t>
            </a:r>
            <a:r>
              <a:rPr lang="ko-KR" altLang="en-US" sz="1000" b="0" dirty="0" err="1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등록필증</a:t>
            </a:r>
            <a:r>
              <a:rPr lang="en-US" altLang="ko-KR" sz="1000" b="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000" b="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③ 출고확인서</a:t>
            </a:r>
            <a:r>
              <a:rPr lang="en-US" altLang="ko-KR" sz="1000" b="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000" b="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④ 사용인감표</a:t>
            </a:r>
            <a:r>
              <a:rPr lang="en-US" altLang="ko-KR" sz="1000" b="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</a:p>
          <a:p>
            <a:pPr>
              <a:spcBef>
                <a:spcPct val="20000"/>
              </a:spcBef>
            </a:pPr>
            <a:r>
              <a:rPr lang="en-US" altLang="ko-KR" sz="1000" b="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 </a:t>
            </a:r>
            <a:r>
              <a:rPr lang="ko-KR" altLang="en-US" sz="10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⑤ 사업자등록증 </a:t>
            </a:r>
            <a:r>
              <a:rPr lang="en-US" altLang="ko-KR" sz="10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0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대리인 위임 시 ⑥ 대리인 신분증 ⑦ 법인인감증명서</a:t>
            </a:r>
            <a:r>
              <a:rPr lang="en-US" altLang="ko-KR" sz="10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  <a:p>
            <a:pPr>
              <a:spcBef>
                <a:spcPct val="20000"/>
              </a:spcBef>
            </a:pPr>
            <a:r>
              <a:rPr lang="en-US" altLang="ko-KR" sz="1000" b="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0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※ </a:t>
            </a:r>
            <a:r>
              <a:rPr lang="ko-KR" altLang="en-US" sz="10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대리인에게 위임할 경우 이전등록청구서 하단의 위임장도 작성</a:t>
            </a:r>
            <a:r>
              <a:rPr lang="en-US" altLang="ko-KR" sz="10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</a:t>
            </a:r>
            <a:endParaRPr lang="en-US" altLang="ko-KR" sz="1000" b="0" dirty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spcBef>
                <a:spcPct val="20000"/>
              </a:spcBef>
            </a:pPr>
            <a:endParaRPr lang="en-US" altLang="ko-KR" sz="300" b="0" dirty="0" smtClean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spcBef>
                <a:spcPct val="20000"/>
              </a:spcBef>
            </a:pPr>
            <a:r>
              <a:rPr lang="en-US" altLang="ko-KR" sz="1000" b="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0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2) </a:t>
            </a:r>
            <a:r>
              <a:rPr lang="ko-KR" altLang="en-US" sz="10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기타 참고 사항</a:t>
            </a:r>
            <a:endParaRPr lang="en-US" altLang="ko-KR" sz="1000" b="0" dirty="0" smtClean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spcBef>
                <a:spcPct val="20000"/>
              </a:spcBef>
            </a:pPr>
            <a:r>
              <a:rPr lang="en-US" altLang="ko-KR" sz="1000" b="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0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- </a:t>
            </a:r>
            <a:r>
              <a:rPr lang="ko-KR" altLang="en-US" sz="10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본인</a:t>
            </a:r>
            <a:r>
              <a:rPr lang="en-US" altLang="ko-KR" sz="10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0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개인</a:t>
            </a:r>
            <a:r>
              <a:rPr lang="en-US" altLang="ko-KR" sz="10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r>
              <a:rPr lang="ko-KR" altLang="en-US" sz="10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방문 시 인감도장 이외의 도장 사용 가능 </a:t>
            </a:r>
            <a:endParaRPr lang="en-US" altLang="ko-KR" sz="1000" b="0" dirty="0" smtClean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spcBef>
                <a:spcPct val="20000"/>
              </a:spcBef>
            </a:pPr>
            <a:r>
              <a:rPr lang="en-US" altLang="ko-KR" sz="1000" b="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0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  (</a:t>
            </a:r>
            <a:r>
              <a:rPr lang="ko-KR" altLang="en-US" sz="10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사용인감표 제출</a:t>
            </a:r>
            <a:r>
              <a:rPr lang="en-US" altLang="ko-KR" sz="10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0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인감증명서 불필요</a:t>
            </a:r>
            <a:r>
              <a:rPr lang="en-US" altLang="ko-KR" sz="10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  <a:p>
            <a:pPr>
              <a:spcBef>
                <a:spcPct val="20000"/>
              </a:spcBef>
            </a:pPr>
            <a:r>
              <a:rPr lang="en-US" altLang="ko-KR" sz="1000" b="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0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- </a:t>
            </a:r>
            <a:r>
              <a:rPr lang="ko-KR" altLang="en-US" sz="10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법인의 경우 법인인감 이외의 도장 사용 시 </a:t>
            </a:r>
            <a:r>
              <a:rPr lang="ko-KR" altLang="en-US" sz="1000" b="0" dirty="0" err="1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사용인감계</a:t>
            </a:r>
            <a:r>
              <a:rPr lang="ko-KR" altLang="en-US" sz="10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추가</a:t>
            </a:r>
            <a:endParaRPr lang="en-US" altLang="ko-KR" sz="500" b="0" dirty="0" smtClean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spcBef>
                <a:spcPct val="20000"/>
              </a:spcBef>
            </a:pPr>
            <a:endParaRPr lang="en-US" altLang="ko-KR" sz="300" b="0" dirty="0" smtClean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spcBef>
                <a:spcPct val="20000"/>
              </a:spcBef>
            </a:pPr>
            <a:r>
              <a:rPr lang="ko-KR" altLang="en-US" sz="10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□ </a:t>
            </a:r>
            <a:r>
              <a:rPr lang="ko-KR" altLang="en-US" sz="1000" dirty="0" err="1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한솔아트원제지</a:t>
            </a:r>
            <a:r>
              <a:rPr lang="ko-KR" altLang="en-US" sz="100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0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홈페이지에 관련 양식 및 작성 샘플 자료 참고 하시기 바랍니다</a:t>
            </a:r>
            <a:r>
              <a:rPr lang="en-US" altLang="ko-KR" sz="10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 </a:t>
            </a:r>
            <a:r>
              <a:rPr lang="ko-KR" altLang="en-US" sz="10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</a:p>
          <a:p>
            <a:pPr>
              <a:spcBef>
                <a:spcPct val="20000"/>
              </a:spcBef>
            </a:pPr>
            <a:r>
              <a:rPr lang="en-US" altLang="ko-KR" sz="10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(http://www.hansolartonepaper.co.kr/kor</a:t>
            </a:r>
            <a:r>
              <a:rPr lang="en-US" altLang="ko-KR" sz="10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hlinkClick r:id="rId3"/>
              </a:rPr>
              <a:t>/</a:t>
            </a:r>
            <a:r>
              <a:rPr lang="ko-KR" altLang="en-US" sz="100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→ 투자정보→ 정보</a:t>
            </a:r>
            <a:r>
              <a:rPr lang="en-US" altLang="ko-KR" sz="100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  <a:p>
            <a:pPr>
              <a:spcBef>
                <a:spcPct val="20000"/>
              </a:spcBef>
            </a:pPr>
            <a:endParaRPr lang="en-US" altLang="ko-KR" sz="500" dirty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spcBef>
                <a:spcPct val="20000"/>
              </a:spcBef>
            </a:pPr>
            <a:r>
              <a:rPr lang="ko-KR" altLang="en-US" sz="100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□ 이전등록 청구 즉시 채권자 명의의 등록 </a:t>
            </a:r>
            <a:r>
              <a:rPr lang="ko-KR" altLang="en-US" sz="1000" dirty="0" err="1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필증</a:t>
            </a:r>
            <a:r>
              <a:rPr lang="ko-KR" altLang="en-US" sz="100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수령</a:t>
            </a:r>
            <a:r>
              <a:rPr lang="en-US" altLang="ko-KR" sz="100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</a:t>
            </a:r>
          </a:p>
        </p:txBody>
      </p:sp>
      <p:sp>
        <p:nvSpPr>
          <p:cNvPr id="150" name="TextBox 149"/>
          <p:cNvSpPr txBox="1"/>
          <p:nvPr/>
        </p:nvSpPr>
        <p:spPr>
          <a:xfrm>
            <a:off x="304800" y="8343718"/>
            <a:ext cx="1524000" cy="5324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ko-KR" altLang="en-US" sz="1100" dirty="0" err="1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등록필증</a:t>
            </a:r>
            <a:r>
              <a:rPr lang="ko-KR" altLang="en-US" sz="110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공탁</a:t>
            </a:r>
            <a:endParaRPr lang="en-US" altLang="ko-KR" sz="1100" dirty="0" smtClean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30000"/>
              </a:lnSpc>
            </a:pPr>
            <a:r>
              <a:rPr lang="en-US" altLang="ko-KR" sz="10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- </a:t>
            </a:r>
            <a:r>
              <a:rPr lang="ko-KR" altLang="en-US" sz="1000" b="0" dirty="0" err="1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한솔아트원제지</a:t>
            </a:r>
            <a:endParaRPr lang="en-US" altLang="ko-KR" sz="1000" b="0" dirty="0" smtClean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51" name="직사각형 150"/>
          <p:cNvSpPr/>
          <p:nvPr/>
        </p:nvSpPr>
        <p:spPr bwMode="auto">
          <a:xfrm>
            <a:off x="1749425" y="8016075"/>
            <a:ext cx="4879975" cy="1355731"/>
          </a:xfrm>
          <a:prstGeom prst="rect">
            <a:avLst/>
          </a:prstGeom>
          <a:noFill/>
          <a:ln w="12700" cap="flat" cmpd="sng" algn="ctr">
            <a:solidFill>
              <a:srgbClr val="969696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72000" tIns="0" rIns="0" bIns="0" numCol="1" rtlCol="0" anchor="ctr" anchorCtr="0" compatLnSpc="1">
            <a:prstTxWarp prst="textNoShape">
              <a:avLst/>
            </a:prstTxWarp>
          </a:bodyPr>
          <a:lstStyle/>
          <a:p>
            <a:pPr marL="0" marR="0" indent="0" defTabSz="914400" rtl="0" eaLnBrk="1" fontAlgn="base" latinLnBrk="1" hangingPunct="1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itchFamily="2" charset="2"/>
              <a:buNone/>
              <a:tabLst/>
            </a:pPr>
            <a:r>
              <a:rPr lang="ko-KR" altLang="en-US" sz="10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□ 채권자명의 </a:t>
            </a:r>
            <a:r>
              <a:rPr lang="ko-KR" altLang="en-US" sz="1000" b="0" dirty="0" err="1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등록필증을</a:t>
            </a:r>
            <a:r>
              <a:rPr lang="ko-KR" altLang="en-US" sz="10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0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2016</a:t>
            </a:r>
            <a:r>
              <a:rPr lang="ko-KR" altLang="en-US" sz="10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년 </a:t>
            </a:r>
            <a:r>
              <a:rPr lang="en-US" altLang="ko-KR" sz="10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10</a:t>
            </a:r>
            <a:r>
              <a:rPr lang="ko-KR" altLang="en-US" sz="10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월 </a:t>
            </a:r>
            <a:r>
              <a:rPr lang="en-US" altLang="ko-KR" sz="10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12</a:t>
            </a:r>
            <a:r>
              <a:rPr lang="ko-KR" altLang="en-US" sz="10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일 까지 </a:t>
            </a:r>
            <a:r>
              <a:rPr lang="ko-KR" altLang="en-US" sz="1000" b="0" dirty="0" err="1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한솔아트원제지에</a:t>
            </a:r>
            <a:r>
              <a:rPr lang="ko-KR" altLang="en-US" sz="10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공탁 </a:t>
            </a:r>
            <a:endParaRPr lang="en-US" altLang="ko-KR" sz="1000" b="0" dirty="0" smtClean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0" marR="0" indent="0" defTabSz="914400" rtl="0" eaLnBrk="1" fontAlgn="base" latinLnBrk="1" hangingPunct="1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itchFamily="2" charset="2"/>
              <a:buNone/>
              <a:tabLst/>
            </a:pPr>
            <a:r>
              <a:rPr kumimoji="1" lang="ko-KR" altLang="en-U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□ 공탁 방법</a:t>
            </a:r>
            <a:r>
              <a:rPr kumimoji="1" lang="en-US" altLang="ko-KR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kumimoji="1" lang="ko-KR" altLang="en-U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아래의 주소로 우편</a:t>
            </a:r>
            <a:r>
              <a:rPr kumimoji="1" lang="en-US" altLang="ko-KR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kumimoji="1" lang="ko-KR" altLang="en-U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등기</a:t>
            </a:r>
            <a:r>
              <a:rPr kumimoji="1" lang="en-US" altLang="ko-KR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) </a:t>
            </a:r>
            <a:r>
              <a:rPr kumimoji="1" lang="ko-KR" altLang="en-U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또는 방문 하시어 </a:t>
            </a:r>
            <a:r>
              <a:rPr kumimoji="1" lang="ko-KR" altLang="en-US" sz="1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등록필증</a:t>
            </a:r>
            <a:r>
              <a:rPr kumimoji="1" lang="ko-KR" altLang="en-U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 제출</a:t>
            </a:r>
            <a:endParaRPr kumimoji="1" lang="en-US" altLang="ko-KR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0" marR="0" indent="0" defTabSz="914400" rtl="0" eaLnBrk="1" fontAlgn="base" latinLnBrk="1" hangingPunct="1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itchFamily="2" charset="2"/>
              <a:buNone/>
              <a:tabLst/>
            </a:pPr>
            <a:r>
              <a:rPr lang="en-US" altLang="ko-KR" sz="10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</a:t>
            </a:r>
            <a:r>
              <a:rPr lang="ko-KR" altLang="en-US" sz="10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주소</a:t>
            </a:r>
            <a:r>
              <a:rPr lang="en-US" altLang="ko-KR" sz="10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(</a:t>
            </a:r>
            <a:r>
              <a:rPr lang="ko-KR" altLang="en-US" sz="10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우편번호 </a:t>
            </a:r>
            <a:r>
              <a:rPr lang="en-US" altLang="ko-KR" sz="10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04551) </a:t>
            </a:r>
            <a:r>
              <a:rPr lang="ko-KR" altLang="en-US" sz="10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서울특별시 중구 을지로 </a:t>
            </a:r>
            <a:r>
              <a:rPr lang="en-US" altLang="ko-KR" sz="10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100</a:t>
            </a:r>
            <a:r>
              <a:rPr lang="ko-KR" altLang="en-US" sz="1000" b="0" dirty="0" err="1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파인애비뉴빌딩</a:t>
            </a:r>
            <a:r>
              <a:rPr lang="ko-KR" altLang="en-US" sz="10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0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B</a:t>
            </a:r>
            <a:r>
              <a:rPr lang="ko-KR" altLang="en-US" sz="10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동 </a:t>
            </a:r>
            <a:r>
              <a:rPr lang="en-US" altLang="ko-KR" sz="10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24</a:t>
            </a:r>
            <a:r>
              <a:rPr lang="ko-KR" altLang="en-US" sz="10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층</a:t>
            </a:r>
            <a:endParaRPr lang="en-US" altLang="ko-KR" sz="1000" b="0" dirty="0" smtClean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0" marR="0" indent="0" defTabSz="914400" rtl="0" eaLnBrk="1" fontAlgn="base" latinLnBrk="1" hangingPunct="1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itchFamily="2" charset="2"/>
              <a:buNone/>
              <a:tabLst/>
            </a:pPr>
            <a:r>
              <a:rPr kumimoji="1" lang="en-US" altLang="ko-KR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1" lang="en-US" altLang="ko-KR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</a:t>
            </a:r>
            <a:r>
              <a:rPr kumimoji="1" lang="ko-KR" altLang="en-US" sz="1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한솔아트원제지</a:t>
            </a:r>
            <a:r>
              <a:rPr kumimoji="1" lang="ko-KR" altLang="en-U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㈜ 제</a:t>
            </a:r>
            <a:r>
              <a:rPr kumimoji="1" lang="en-US" altLang="ko-KR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117</a:t>
            </a:r>
            <a:r>
              <a:rPr kumimoji="1" lang="ko-KR" altLang="en-U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회 담보부사채권자집회 담당자 </a:t>
            </a:r>
            <a:r>
              <a:rPr kumimoji="1" lang="ko-KR" altLang="en-US" sz="1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임가봉</a:t>
            </a:r>
            <a:r>
              <a:rPr kumimoji="1" lang="ko-KR" altLang="en-U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1" lang="ko-KR" altLang="en-US" sz="1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대리앞</a:t>
            </a:r>
            <a:endParaRPr kumimoji="1" lang="en-US" altLang="ko-KR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0" marR="0" indent="0" defTabSz="914400" rtl="0" eaLnBrk="1" fontAlgn="base" latinLnBrk="1" hangingPunct="1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itchFamily="2" charset="2"/>
              <a:buNone/>
              <a:tabLst/>
            </a:pPr>
            <a:r>
              <a:rPr lang="en-US" altLang="ko-KR" sz="1000" b="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0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※ </a:t>
            </a:r>
            <a:r>
              <a:rPr lang="ko-KR" altLang="en-US" sz="10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우편</a:t>
            </a:r>
            <a:r>
              <a:rPr lang="en-US" altLang="ko-KR" sz="10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0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등기</a:t>
            </a:r>
            <a:r>
              <a:rPr lang="en-US" altLang="ko-KR" sz="10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r>
              <a:rPr lang="ko-KR" altLang="en-US" sz="10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으로 보내주실 경우 사전에 연락</a:t>
            </a:r>
            <a:r>
              <a:rPr lang="en-US" altLang="ko-KR" sz="10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(02-3287-6829)</a:t>
            </a:r>
            <a:r>
              <a:rPr lang="ko-KR" altLang="en-US" sz="10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을 주시면 우편 </a:t>
            </a:r>
            <a:endParaRPr lang="en-US" altLang="ko-KR" sz="1000" b="0" dirty="0" smtClean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0" marR="0" indent="0" defTabSz="914400" rtl="0" eaLnBrk="1" fontAlgn="base" latinLnBrk="1" hangingPunct="1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itchFamily="2" charset="2"/>
              <a:buNone/>
              <a:tabLst/>
            </a:pPr>
            <a:r>
              <a:rPr kumimoji="1" lang="en-US" altLang="ko-KR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1" lang="en-US" altLang="ko-KR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      </a:t>
            </a:r>
            <a:r>
              <a:rPr kumimoji="1" lang="ko-KR" altLang="en-U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수령 후 유선으로 연락 드리겠습니다 </a:t>
            </a:r>
          </a:p>
        </p:txBody>
      </p:sp>
      <p:sp>
        <p:nvSpPr>
          <p:cNvPr id="152" name="직사각형 151"/>
          <p:cNvSpPr/>
          <p:nvPr/>
        </p:nvSpPr>
        <p:spPr bwMode="auto">
          <a:xfrm>
            <a:off x="304800" y="8026400"/>
            <a:ext cx="1333500" cy="1345406"/>
          </a:xfrm>
          <a:prstGeom prst="rect">
            <a:avLst/>
          </a:prstGeom>
          <a:noFill/>
          <a:ln w="12700" cap="flat" cmpd="sng" algn="ctr">
            <a:solidFill>
              <a:srgbClr val="969696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72000" tIns="0" rIns="0" bIns="0" numCol="1" rtlCol="0" anchor="ctr" anchorCtr="0" compatLnSpc="1">
            <a:prstTxWarp prst="textNoShape">
              <a:avLst/>
            </a:prstTxWarp>
          </a:bodyPr>
          <a:lstStyle/>
          <a:p>
            <a:pPr marL="0" marR="0" indent="0" defTabSz="914400" rtl="0" eaLnBrk="1" fontAlgn="base" latinLnBrk="1" hangingPunct="1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itchFamily="2" charset="2"/>
              <a:buNone/>
              <a:tabLst/>
            </a:pPr>
            <a:endParaRPr kumimoji="1" lang="ko-KR" altLang="en-US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0210098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8_MMC small Fonts_KOR">
  <a:themeElements>
    <a:clrScheme name="2_MMC small Fonts_KOR 4">
      <a:dk1>
        <a:srgbClr val="000000"/>
      </a:dk1>
      <a:lt1>
        <a:srgbClr val="FFFFFF"/>
      </a:lt1>
      <a:dk2>
        <a:srgbClr val="C0C0C0"/>
      </a:dk2>
      <a:lt2>
        <a:srgbClr val="5F5F5F"/>
      </a:lt2>
      <a:accent1>
        <a:srgbClr val="B2D1B2"/>
      </a:accent1>
      <a:accent2>
        <a:srgbClr val="FFCC66"/>
      </a:accent2>
      <a:accent3>
        <a:srgbClr val="FFFFFF"/>
      </a:accent3>
      <a:accent4>
        <a:srgbClr val="000000"/>
      </a:accent4>
      <a:accent5>
        <a:srgbClr val="D5E5D5"/>
      </a:accent5>
      <a:accent6>
        <a:srgbClr val="E7B95C"/>
      </a:accent6>
      <a:hlink>
        <a:srgbClr val="EAEAEA"/>
      </a:hlink>
      <a:folHlink>
        <a:srgbClr val="004222"/>
      </a:folHlink>
    </a:clrScheme>
    <a:fontScheme name="2_MMC small Fonts_KOR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lnDef>
  </a:objectDefaults>
  <a:extraClrSchemeLst>
    <a:extraClrScheme>
      <a:clrScheme name="2_MMC small Fonts_KOR 1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DBE9DB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2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00FF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3">
        <a:dk1>
          <a:srgbClr val="000000"/>
        </a:dk1>
        <a:lt1>
          <a:srgbClr val="FFFFFF"/>
        </a:lt1>
        <a:dk2>
          <a:srgbClr val="C0C0C0"/>
        </a:dk2>
        <a:lt2>
          <a:srgbClr val="808080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4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58_MMC small Fonts_KOR">
  <a:themeElements>
    <a:clrScheme name="1_MMC small Fonts_KOR 4">
      <a:dk1>
        <a:srgbClr val="000000"/>
      </a:dk1>
      <a:lt1>
        <a:srgbClr val="FFFFFF"/>
      </a:lt1>
      <a:dk2>
        <a:srgbClr val="C0C0C0"/>
      </a:dk2>
      <a:lt2>
        <a:srgbClr val="5F5F5F"/>
      </a:lt2>
      <a:accent1>
        <a:srgbClr val="B2D1B2"/>
      </a:accent1>
      <a:accent2>
        <a:srgbClr val="FFCC66"/>
      </a:accent2>
      <a:accent3>
        <a:srgbClr val="FFFFFF"/>
      </a:accent3>
      <a:accent4>
        <a:srgbClr val="000000"/>
      </a:accent4>
      <a:accent5>
        <a:srgbClr val="D5E5D5"/>
      </a:accent5>
      <a:accent6>
        <a:srgbClr val="E7B95C"/>
      </a:accent6>
      <a:hlink>
        <a:srgbClr val="EAEAEA"/>
      </a:hlink>
      <a:folHlink>
        <a:srgbClr val="004222"/>
      </a:folHlink>
    </a:clrScheme>
    <a:fontScheme name="1_MMC small Fonts_KOR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900" b="1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900" b="1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lnDef>
  </a:objectDefaults>
  <a:extraClrSchemeLst>
    <a:extraClrScheme>
      <a:clrScheme name="1_MMC small Fonts_KOR 1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DBE9DB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2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00FF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3">
        <a:dk1>
          <a:srgbClr val="000000"/>
        </a:dk1>
        <a:lt1>
          <a:srgbClr val="FFFFFF"/>
        </a:lt1>
        <a:dk2>
          <a:srgbClr val="C0C0C0"/>
        </a:dk2>
        <a:lt2>
          <a:srgbClr val="808080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4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5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33CC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19_MMC small Fonts_KOR">
  <a:themeElements>
    <a:clrScheme name="2_MMC small Fonts_KOR 4">
      <a:dk1>
        <a:srgbClr val="000000"/>
      </a:dk1>
      <a:lt1>
        <a:srgbClr val="FFFFFF"/>
      </a:lt1>
      <a:dk2>
        <a:srgbClr val="C0C0C0"/>
      </a:dk2>
      <a:lt2>
        <a:srgbClr val="5F5F5F"/>
      </a:lt2>
      <a:accent1>
        <a:srgbClr val="B2D1B2"/>
      </a:accent1>
      <a:accent2>
        <a:srgbClr val="FFCC66"/>
      </a:accent2>
      <a:accent3>
        <a:srgbClr val="FFFFFF"/>
      </a:accent3>
      <a:accent4>
        <a:srgbClr val="000000"/>
      </a:accent4>
      <a:accent5>
        <a:srgbClr val="D5E5D5"/>
      </a:accent5>
      <a:accent6>
        <a:srgbClr val="E7B95C"/>
      </a:accent6>
      <a:hlink>
        <a:srgbClr val="EAEAEA"/>
      </a:hlink>
      <a:folHlink>
        <a:srgbClr val="004222"/>
      </a:folHlink>
    </a:clrScheme>
    <a:fontScheme name="2_MMC small Fonts_KOR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lnDef>
  </a:objectDefaults>
  <a:extraClrSchemeLst>
    <a:extraClrScheme>
      <a:clrScheme name="2_MMC small Fonts_KOR 1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DBE9DB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2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00FF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3">
        <a:dk1>
          <a:srgbClr val="000000"/>
        </a:dk1>
        <a:lt1>
          <a:srgbClr val="FFFFFF"/>
        </a:lt1>
        <a:dk2>
          <a:srgbClr val="C0C0C0"/>
        </a:dk2>
        <a:lt2>
          <a:srgbClr val="808080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4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8_MMC small Fonts_KOR">
  <a:themeElements>
    <a:clrScheme name="3_MMC small Fonts_KOR 4">
      <a:dk1>
        <a:srgbClr val="000000"/>
      </a:dk1>
      <a:lt1>
        <a:srgbClr val="FFFFFF"/>
      </a:lt1>
      <a:dk2>
        <a:srgbClr val="C0C0C0"/>
      </a:dk2>
      <a:lt2>
        <a:srgbClr val="5F5F5F"/>
      </a:lt2>
      <a:accent1>
        <a:srgbClr val="B2D1B2"/>
      </a:accent1>
      <a:accent2>
        <a:srgbClr val="FFCC66"/>
      </a:accent2>
      <a:accent3>
        <a:srgbClr val="FFFFFF"/>
      </a:accent3>
      <a:accent4>
        <a:srgbClr val="000000"/>
      </a:accent4>
      <a:accent5>
        <a:srgbClr val="D5E5D5"/>
      </a:accent5>
      <a:accent6>
        <a:srgbClr val="E7B95C"/>
      </a:accent6>
      <a:hlink>
        <a:srgbClr val="EAEAEA"/>
      </a:hlink>
      <a:folHlink>
        <a:srgbClr val="004222"/>
      </a:folHlink>
    </a:clrScheme>
    <a:fontScheme name="3_MMC small Fonts_KOR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lnDef>
  </a:objectDefaults>
  <a:extraClrSchemeLst>
    <a:extraClrScheme>
      <a:clrScheme name="3_MMC small Fonts_KOR 1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DBE9DB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MMC small Fonts_KOR 2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00FF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MMC small Fonts_KOR 3">
        <a:dk1>
          <a:srgbClr val="000000"/>
        </a:dk1>
        <a:lt1>
          <a:srgbClr val="FFFFFF"/>
        </a:lt1>
        <a:dk2>
          <a:srgbClr val="C0C0C0"/>
        </a:dk2>
        <a:lt2>
          <a:srgbClr val="808080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MMC small Fonts_KOR 4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56_MMC small Fonts_KOR">
  <a:themeElements>
    <a:clrScheme name="2_MMC small Fonts_KOR 4">
      <a:dk1>
        <a:srgbClr val="000000"/>
      </a:dk1>
      <a:lt1>
        <a:srgbClr val="FFFFFF"/>
      </a:lt1>
      <a:dk2>
        <a:srgbClr val="C0C0C0"/>
      </a:dk2>
      <a:lt2>
        <a:srgbClr val="5F5F5F"/>
      </a:lt2>
      <a:accent1>
        <a:srgbClr val="B2D1B2"/>
      </a:accent1>
      <a:accent2>
        <a:srgbClr val="FFCC66"/>
      </a:accent2>
      <a:accent3>
        <a:srgbClr val="FFFFFF"/>
      </a:accent3>
      <a:accent4>
        <a:srgbClr val="000000"/>
      </a:accent4>
      <a:accent5>
        <a:srgbClr val="D5E5D5"/>
      </a:accent5>
      <a:accent6>
        <a:srgbClr val="E7B95C"/>
      </a:accent6>
      <a:hlink>
        <a:srgbClr val="EAEAEA"/>
      </a:hlink>
      <a:folHlink>
        <a:srgbClr val="004222"/>
      </a:folHlink>
    </a:clrScheme>
    <a:fontScheme name="2_MMC small Fonts_KOR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lnDef>
  </a:objectDefaults>
  <a:extraClrSchemeLst>
    <a:extraClrScheme>
      <a:clrScheme name="2_MMC small Fonts_KOR 1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DBE9DB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2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00FF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3">
        <a:dk1>
          <a:srgbClr val="000000"/>
        </a:dk1>
        <a:lt1>
          <a:srgbClr val="FFFFFF"/>
        </a:lt1>
        <a:dk2>
          <a:srgbClr val="C0C0C0"/>
        </a:dk2>
        <a:lt2>
          <a:srgbClr val="808080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4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139_MMC small Fonts_KOR">
  <a:themeElements>
    <a:clrScheme name="1_MMC small Fonts_KOR 4">
      <a:dk1>
        <a:srgbClr val="000000"/>
      </a:dk1>
      <a:lt1>
        <a:srgbClr val="FFFFFF"/>
      </a:lt1>
      <a:dk2>
        <a:srgbClr val="C0C0C0"/>
      </a:dk2>
      <a:lt2>
        <a:srgbClr val="5F5F5F"/>
      </a:lt2>
      <a:accent1>
        <a:srgbClr val="B2D1B2"/>
      </a:accent1>
      <a:accent2>
        <a:srgbClr val="FFCC66"/>
      </a:accent2>
      <a:accent3>
        <a:srgbClr val="FFFFFF"/>
      </a:accent3>
      <a:accent4>
        <a:srgbClr val="000000"/>
      </a:accent4>
      <a:accent5>
        <a:srgbClr val="D5E5D5"/>
      </a:accent5>
      <a:accent6>
        <a:srgbClr val="E7B95C"/>
      </a:accent6>
      <a:hlink>
        <a:srgbClr val="EAEAEA"/>
      </a:hlink>
      <a:folHlink>
        <a:srgbClr val="004222"/>
      </a:folHlink>
    </a:clrScheme>
    <a:fontScheme name="1_MMC small Fonts_KOR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lnDef>
  </a:objectDefaults>
  <a:extraClrSchemeLst>
    <a:extraClrScheme>
      <a:clrScheme name="1_MMC small Fonts_KOR 1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DBE9DB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2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00FF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3">
        <a:dk1>
          <a:srgbClr val="000000"/>
        </a:dk1>
        <a:lt1>
          <a:srgbClr val="FFFFFF"/>
        </a:lt1>
        <a:dk2>
          <a:srgbClr val="C0C0C0"/>
        </a:dk2>
        <a:lt2>
          <a:srgbClr val="808080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4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7.xml><?xml version="1.0" encoding="utf-8"?>
<a:theme xmlns:a="http://schemas.openxmlformats.org/drawingml/2006/main" name="140_MMC small Fonts_KOR">
  <a:themeElements>
    <a:clrScheme name="2_MMC small Fonts_KOR 4">
      <a:dk1>
        <a:srgbClr val="000000"/>
      </a:dk1>
      <a:lt1>
        <a:srgbClr val="FFFFFF"/>
      </a:lt1>
      <a:dk2>
        <a:srgbClr val="C0C0C0"/>
      </a:dk2>
      <a:lt2>
        <a:srgbClr val="5F5F5F"/>
      </a:lt2>
      <a:accent1>
        <a:srgbClr val="B2D1B2"/>
      </a:accent1>
      <a:accent2>
        <a:srgbClr val="FFCC66"/>
      </a:accent2>
      <a:accent3>
        <a:srgbClr val="FFFFFF"/>
      </a:accent3>
      <a:accent4>
        <a:srgbClr val="000000"/>
      </a:accent4>
      <a:accent5>
        <a:srgbClr val="D5E5D5"/>
      </a:accent5>
      <a:accent6>
        <a:srgbClr val="E7B95C"/>
      </a:accent6>
      <a:hlink>
        <a:srgbClr val="EAEAEA"/>
      </a:hlink>
      <a:folHlink>
        <a:srgbClr val="004222"/>
      </a:folHlink>
    </a:clrScheme>
    <a:fontScheme name="2_MMC small Fonts_KOR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lnDef>
  </a:objectDefaults>
  <a:extraClrSchemeLst>
    <a:extraClrScheme>
      <a:clrScheme name="2_MMC small Fonts_KOR 1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DBE9DB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2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00FF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3">
        <a:dk1>
          <a:srgbClr val="000000"/>
        </a:dk1>
        <a:lt1>
          <a:srgbClr val="FFFFFF"/>
        </a:lt1>
        <a:dk2>
          <a:srgbClr val="C0C0C0"/>
        </a:dk2>
        <a:lt2>
          <a:srgbClr val="808080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4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8.xml><?xml version="1.0" encoding="utf-8"?>
<a:theme xmlns:a="http://schemas.openxmlformats.org/drawingml/2006/main" name="110_MMC small Fonts_KOR">
  <a:themeElements>
    <a:clrScheme name="1_MMC small Fonts_KOR 4">
      <a:dk1>
        <a:srgbClr val="000000"/>
      </a:dk1>
      <a:lt1>
        <a:srgbClr val="FFFFFF"/>
      </a:lt1>
      <a:dk2>
        <a:srgbClr val="C0C0C0"/>
      </a:dk2>
      <a:lt2>
        <a:srgbClr val="5F5F5F"/>
      </a:lt2>
      <a:accent1>
        <a:srgbClr val="B2D1B2"/>
      </a:accent1>
      <a:accent2>
        <a:srgbClr val="FFCC66"/>
      </a:accent2>
      <a:accent3>
        <a:srgbClr val="FFFFFF"/>
      </a:accent3>
      <a:accent4>
        <a:srgbClr val="000000"/>
      </a:accent4>
      <a:accent5>
        <a:srgbClr val="D5E5D5"/>
      </a:accent5>
      <a:accent6>
        <a:srgbClr val="E7B95C"/>
      </a:accent6>
      <a:hlink>
        <a:srgbClr val="EAEAEA"/>
      </a:hlink>
      <a:folHlink>
        <a:srgbClr val="004222"/>
      </a:folHlink>
    </a:clrScheme>
    <a:fontScheme name="Office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0000" tIns="118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5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0000" tIns="118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5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lnDef>
  </a:objectDefaults>
  <a:extraClrSchemeLst>
    <a:extraClrScheme>
      <a:clrScheme name="1_MMC small Fonts_KOR 1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DBE9DB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2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00FF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3">
        <a:dk1>
          <a:srgbClr val="000000"/>
        </a:dk1>
        <a:lt1>
          <a:srgbClr val="FFFFFF"/>
        </a:lt1>
        <a:dk2>
          <a:srgbClr val="C0C0C0"/>
        </a:dk2>
        <a:lt2>
          <a:srgbClr val="808080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4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9.xml><?xml version="1.0" encoding="utf-8"?>
<a:theme xmlns:a="http://schemas.openxmlformats.org/drawingml/2006/main" name="3_MMC small Fonts_KOR">
  <a:themeElements>
    <a:clrScheme name="1_MMC small Fonts_KOR 4">
      <a:dk1>
        <a:srgbClr val="000000"/>
      </a:dk1>
      <a:lt1>
        <a:srgbClr val="FFFFFF"/>
      </a:lt1>
      <a:dk2>
        <a:srgbClr val="C0C0C0"/>
      </a:dk2>
      <a:lt2>
        <a:srgbClr val="5F5F5F"/>
      </a:lt2>
      <a:accent1>
        <a:srgbClr val="B2D1B2"/>
      </a:accent1>
      <a:accent2>
        <a:srgbClr val="FFCC66"/>
      </a:accent2>
      <a:accent3>
        <a:srgbClr val="FFFFFF"/>
      </a:accent3>
      <a:accent4>
        <a:srgbClr val="000000"/>
      </a:accent4>
      <a:accent5>
        <a:srgbClr val="D5E5D5"/>
      </a:accent5>
      <a:accent6>
        <a:srgbClr val="E7B95C"/>
      </a:accent6>
      <a:hlink>
        <a:srgbClr val="EAEAEA"/>
      </a:hlink>
      <a:folHlink>
        <a:srgbClr val="004222"/>
      </a:folHlink>
    </a:clrScheme>
    <a:fontScheme name="1_MMC small Fonts_KOR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0000" tIns="118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5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0000" tIns="118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5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lnDef>
  </a:objectDefaults>
  <a:extraClrSchemeLst>
    <a:extraClrScheme>
      <a:clrScheme name="1_MMC small Fonts_KOR 1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DBE9DB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2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00FF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3">
        <a:dk1>
          <a:srgbClr val="000000"/>
        </a:dk1>
        <a:lt1>
          <a:srgbClr val="FFFFFF"/>
        </a:lt1>
        <a:dk2>
          <a:srgbClr val="C0C0C0"/>
        </a:dk2>
        <a:lt2>
          <a:srgbClr val="808080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4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0.xml><?xml version="1.0" encoding="utf-8"?>
<a:theme xmlns:a="http://schemas.openxmlformats.org/drawingml/2006/main" name="4_MMC small Fonts_KOR">
  <a:themeElements>
    <a:clrScheme name="1_MMC small Fonts_KOR 4">
      <a:dk1>
        <a:srgbClr val="000000"/>
      </a:dk1>
      <a:lt1>
        <a:srgbClr val="FFFFFF"/>
      </a:lt1>
      <a:dk2>
        <a:srgbClr val="C0C0C0"/>
      </a:dk2>
      <a:lt2>
        <a:srgbClr val="5F5F5F"/>
      </a:lt2>
      <a:accent1>
        <a:srgbClr val="B2D1B2"/>
      </a:accent1>
      <a:accent2>
        <a:srgbClr val="FFCC66"/>
      </a:accent2>
      <a:accent3>
        <a:srgbClr val="FFFFFF"/>
      </a:accent3>
      <a:accent4>
        <a:srgbClr val="000000"/>
      </a:accent4>
      <a:accent5>
        <a:srgbClr val="D5E5D5"/>
      </a:accent5>
      <a:accent6>
        <a:srgbClr val="E7B95C"/>
      </a:accent6>
      <a:hlink>
        <a:srgbClr val="EAEAEA"/>
      </a:hlink>
      <a:folHlink>
        <a:srgbClr val="004222"/>
      </a:folHlink>
    </a:clrScheme>
    <a:fontScheme name="1_MMC small Fonts_KOR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0000" tIns="118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5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0000" tIns="118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5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lnDef>
  </a:objectDefaults>
  <a:extraClrSchemeLst>
    <a:extraClrScheme>
      <a:clrScheme name="1_MMC small Fonts_KOR 1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DBE9DB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2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00FF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3">
        <a:dk1>
          <a:srgbClr val="000000"/>
        </a:dk1>
        <a:lt1>
          <a:srgbClr val="FFFFFF"/>
        </a:lt1>
        <a:dk2>
          <a:srgbClr val="C0C0C0"/>
        </a:dk2>
        <a:lt2>
          <a:srgbClr val="808080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4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1.xml><?xml version="1.0" encoding="utf-8"?>
<a:theme xmlns:a="http://schemas.openxmlformats.org/drawingml/2006/main" name="59_MMC small Fonts_KOR">
  <a:themeElements>
    <a:clrScheme name="1_MMC small Fonts_KOR 4">
      <a:dk1>
        <a:srgbClr val="000000"/>
      </a:dk1>
      <a:lt1>
        <a:srgbClr val="FFFFFF"/>
      </a:lt1>
      <a:dk2>
        <a:srgbClr val="C0C0C0"/>
      </a:dk2>
      <a:lt2>
        <a:srgbClr val="5F5F5F"/>
      </a:lt2>
      <a:accent1>
        <a:srgbClr val="B2D1B2"/>
      </a:accent1>
      <a:accent2>
        <a:srgbClr val="FFCC66"/>
      </a:accent2>
      <a:accent3>
        <a:srgbClr val="FFFFFF"/>
      </a:accent3>
      <a:accent4>
        <a:srgbClr val="000000"/>
      </a:accent4>
      <a:accent5>
        <a:srgbClr val="D5E5D5"/>
      </a:accent5>
      <a:accent6>
        <a:srgbClr val="E7B95C"/>
      </a:accent6>
      <a:hlink>
        <a:srgbClr val="EAEAEA"/>
      </a:hlink>
      <a:folHlink>
        <a:srgbClr val="004222"/>
      </a:folHlink>
    </a:clrScheme>
    <a:fontScheme name="1_MMC small Fonts_KOR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900" b="1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900" b="1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lnDef>
  </a:objectDefaults>
  <a:extraClrSchemeLst>
    <a:extraClrScheme>
      <a:clrScheme name="1_MMC small Fonts_KOR 1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DBE9DB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2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00FF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3">
        <a:dk1>
          <a:srgbClr val="000000"/>
        </a:dk1>
        <a:lt1>
          <a:srgbClr val="FFFFFF"/>
        </a:lt1>
        <a:dk2>
          <a:srgbClr val="C0C0C0"/>
        </a:dk2>
        <a:lt2>
          <a:srgbClr val="808080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4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5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33CC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2.xml><?xml version="1.0" encoding="utf-8"?>
<a:theme xmlns:a="http://schemas.openxmlformats.org/drawingml/2006/main" name="5_MMC small Fonts_KOR">
  <a:themeElements>
    <a:clrScheme name="1_MMC small Fonts_KOR 4">
      <a:dk1>
        <a:srgbClr val="000000"/>
      </a:dk1>
      <a:lt1>
        <a:srgbClr val="FFFFFF"/>
      </a:lt1>
      <a:dk2>
        <a:srgbClr val="C0C0C0"/>
      </a:dk2>
      <a:lt2>
        <a:srgbClr val="5F5F5F"/>
      </a:lt2>
      <a:accent1>
        <a:srgbClr val="B2D1B2"/>
      </a:accent1>
      <a:accent2>
        <a:srgbClr val="FFCC66"/>
      </a:accent2>
      <a:accent3>
        <a:srgbClr val="FFFFFF"/>
      </a:accent3>
      <a:accent4>
        <a:srgbClr val="000000"/>
      </a:accent4>
      <a:accent5>
        <a:srgbClr val="D5E5D5"/>
      </a:accent5>
      <a:accent6>
        <a:srgbClr val="E7B95C"/>
      </a:accent6>
      <a:hlink>
        <a:srgbClr val="EAEAEA"/>
      </a:hlink>
      <a:folHlink>
        <a:srgbClr val="004222"/>
      </a:folHlink>
    </a:clrScheme>
    <a:fontScheme name="1_MMC small Fonts_KOR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lnDef>
  </a:objectDefaults>
  <a:extraClrSchemeLst>
    <a:extraClrScheme>
      <a:clrScheme name="1_MMC small Fonts_KOR 1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DBE9DB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2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00FF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3">
        <a:dk1>
          <a:srgbClr val="000000"/>
        </a:dk1>
        <a:lt1>
          <a:srgbClr val="FFFFFF"/>
        </a:lt1>
        <a:dk2>
          <a:srgbClr val="C0C0C0"/>
        </a:dk2>
        <a:lt2>
          <a:srgbClr val="808080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4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3.xml><?xml version="1.0" encoding="utf-8"?>
<a:theme xmlns:a="http://schemas.openxmlformats.org/drawingml/2006/main" name="20_MMC small Fonts_KOR">
  <a:themeElements>
    <a:clrScheme name="2_MMC small Fonts_KOR 4">
      <a:dk1>
        <a:srgbClr val="000000"/>
      </a:dk1>
      <a:lt1>
        <a:srgbClr val="FFFFFF"/>
      </a:lt1>
      <a:dk2>
        <a:srgbClr val="C0C0C0"/>
      </a:dk2>
      <a:lt2>
        <a:srgbClr val="5F5F5F"/>
      </a:lt2>
      <a:accent1>
        <a:srgbClr val="B2D1B2"/>
      </a:accent1>
      <a:accent2>
        <a:srgbClr val="FFCC66"/>
      </a:accent2>
      <a:accent3>
        <a:srgbClr val="FFFFFF"/>
      </a:accent3>
      <a:accent4>
        <a:srgbClr val="000000"/>
      </a:accent4>
      <a:accent5>
        <a:srgbClr val="D5E5D5"/>
      </a:accent5>
      <a:accent6>
        <a:srgbClr val="E7B95C"/>
      </a:accent6>
      <a:hlink>
        <a:srgbClr val="EAEAEA"/>
      </a:hlink>
      <a:folHlink>
        <a:srgbClr val="004222"/>
      </a:folHlink>
    </a:clrScheme>
    <a:fontScheme name="2_MMC small Fonts_KOR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lnDef>
  </a:objectDefaults>
  <a:extraClrSchemeLst>
    <a:extraClrScheme>
      <a:clrScheme name="2_MMC small Fonts_KOR 1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DBE9DB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2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00FF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3">
        <a:dk1>
          <a:srgbClr val="000000"/>
        </a:dk1>
        <a:lt1>
          <a:srgbClr val="FFFFFF"/>
        </a:lt1>
        <a:dk2>
          <a:srgbClr val="C0C0C0"/>
        </a:dk2>
        <a:lt2>
          <a:srgbClr val="808080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4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4.xml><?xml version="1.0" encoding="utf-8"?>
<a:theme xmlns:a="http://schemas.openxmlformats.org/drawingml/2006/main" name="6_MMC small Fonts_KOR">
  <a:themeElements>
    <a:clrScheme name="1_MMC small Fonts_KOR 4">
      <a:dk1>
        <a:srgbClr val="000000"/>
      </a:dk1>
      <a:lt1>
        <a:srgbClr val="FFFFFF"/>
      </a:lt1>
      <a:dk2>
        <a:srgbClr val="C0C0C0"/>
      </a:dk2>
      <a:lt2>
        <a:srgbClr val="5F5F5F"/>
      </a:lt2>
      <a:accent1>
        <a:srgbClr val="B2D1B2"/>
      </a:accent1>
      <a:accent2>
        <a:srgbClr val="FFCC66"/>
      </a:accent2>
      <a:accent3>
        <a:srgbClr val="FFFFFF"/>
      </a:accent3>
      <a:accent4>
        <a:srgbClr val="000000"/>
      </a:accent4>
      <a:accent5>
        <a:srgbClr val="D5E5D5"/>
      </a:accent5>
      <a:accent6>
        <a:srgbClr val="E7B95C"/>
      </a:accent6>
      <a:hlink>
        <a:srgbClr val="EAEAEA"/>
      </a:hlink>
      <a:folHlink>
        <a:srgbClr val="004222"/>
      </a:folHlink>
    </a:clrScheme>
    <a:fontScheme name="1_MMC small Fonts_KOR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0000" tIns="118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5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0000" tIns="118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5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lnDef>
  </a:objectDefaults>
  <a:extraClrSchemeLst>
    <a:extraClrScheme>
      <a:clrScheme name="1_MMC small Fonts_KOR 1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DBE9DB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2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00FF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3">
        <a:dk1>
          <a:srgbClr val="000000"/>
        </a:dk1>
        <a:lt1>
          <a:srgbClr val="FFFFFF"/>
        </a:lt1>
        <a:dk2>
          <a:srgbClr val="C0C0C0"/>
        </a:dk2>
        <a:lt2>
          <a:srgbClr val="808080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4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5.xml><?xml version="1.0" encoding="utf-8"?>
<a:theme xmlns:a="http://schemas.openxmlformats.org/drawingml/2006/main" name="32_MMC small Fonts_KOR">
  <a:themeElements>
    <a:clrScheme name="3_MMC small Fonts_KOR 4">
      <a:dk1>
        <a:srgbClr val="000000"/>
      </a:dk1>
      <a:lt1>
        <a:srgbClr val="FFFFFF"/>
      </a:lt1>
      <a:dk2>
        <a:srgbClr val="C0C0C0"/>
      </a:dk2>
      <a:lt2>
        <a:srgbClr val="5F5F5F"/>
      </a:lt2>
      <a:accent1>
        <a:srgbClr val="B2D1B2"/>
      </a:accent1>
      <a:accent2>
        <a:srgbClr val="FFCC66"/>
      </a:accent2>
      <a:accent3>
        <a:srgbClr val="FFFFFF"/>
      </a:accent3>
      <a:accent4>
        <a:srgbClr val="000000"/>
      </a:accent4>
      <a:accent5>
        <a:srgbClr val="D5E5D5"/>
      </a:accent5>
      <a:accent6>
        <a:srgbClr val="E7B95C"/>
      </a:accent6>
      <a:hlink>
        <a:srgbClr val="EAEAEA"/>
      </a:hlink>
      <a:folHlink>
        <a:srgbClr val="004222"/>
      </a:folHlink>
    </a:clrScheme>
    <a:fontScheme name="3_MMC small Fonts_KOR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lnDef>
    <a:txDef>
      <a:spPr>
        <a:noFill/>
      </a:spPr>
      <a:bodyPr wrap="square" rtlCol="0">
        <a:spAutoFit/>
      </a:bodyPr>
      <a:lstStyle>
        <a:defPPr>
          <a:defRPr sz="1200" dirty="0" smtClean="0">
            <a:solidFill>
              <a:srgbClr val="000000"/>
            </a:solidFill>
            <a:latin typeface="맑은 고딕" pitchFamily="50" charset="-127"/>
            <a:ea typeface="맑은 고딕" pitchFamily="50" charset="-127"/>
          </a:defRPr>
        </a:defPPr>
      </a:lstStyle>
    </a:txDef>
  </a:objectDefaults>
  <a:extraClrSchemeLst>
    <a:extraClrScheme>
      <a:clrScheme name="3_MMC small Fonts_KOR 1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DBE9DB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MMC small Fonts_KOR 2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00FF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MMC small Fonts_KOR 3">
        <a:dk1>
          <a:srgbClr val="000000"/>
        </a:dk1>
        <a:lt1>
          <a:srgbClr val="FFFFFF"/>
        </a:lt1>
        <a:dk2>
          <a:srgbClr val="C0C0C0"/>
        </a:dk2>
        <a:lt2>
          <a:srgbClr val="808080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MMC small Fonts_KOR 4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6.xml><?xml version="1.0" encoding="utf-8"?>
<a:theme xmlns:a="http://schemas.openxmlformats.org/drawingml/2006/main" name="9_MMC small Fonts_KOR">
  <a:themeElements>
    <a:clrScheme name="3_MMC small Fonts_KOR 4">
      <a:dk1>
        <a:srgbClr val="000000"/>
      </a:dk1>
      <a:lt1>
        <a:srgbClr val="FFFFFF"/>
      </a:lt1>
      <a:dk2>
        <a:srgbClr val="C0C0C0"/>
      </a:dk2>
      <a:lt2>
        <a:srgbClr val="5F5F5F"/>
      </a:lt2>
      <a:accent1>
        <a:srgbClr val="B2D1B2"/>
      </a:accent1>
      <a:accent2>
        <a:srgbClr val="FFCC66"/>
      </a:accent2>
      <a:accent3>
        <a:srgbClr val="FFFFFF"/>
      </a:accent3>
      <a:accent4>
        <a:srgbClr val="000000"/>
      </a:accent4>
      <a:accent5>
        <a:srgbClr val="D5E5D5"/>
      </a:accent5>
      <a:accent6>
        <a:srgbClr val="E7B95C"/>
      </a:accent6>
      <a:hlink>
        <a:srgbClr val="EAEAEA"/>
      </a:hlink>
      <a:folHlink>
        <a:srgbClr val="004222"/>
      </a:folHlink>
    </a:clrScheme>
    <a:fontScheme name="3_MMC small Fonts_KOR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lnDef>
  </a:objectDefaults>
  <a:extraClrSchemeLst>
    <a:extraClrScheme>
      <a:clrScheme name="3_MMC small Fonts_KOR 1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DBE9DB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MMC small Fonts_KOR 2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00FF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MMC small Fonts_KOR 3">
        <a:dk1>
          <a:srgbClr val="000000"/>
        </a:dk1>
        <a:lt1>
          <a:srgbClr val="FFFFFF"/>
        </a:lt1>
        <a:dk2>
          <a:srgbClr val="C0C0C0"/>
        </a:dk2>
        <a:lt2>
          <a:srgbClr val="808080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MMC small Fonts_KOR 4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7.xml><?xml version="1.0" encoding="utf-8"?>
<a:theme xmlns:a="http://schemas.openxmlformats.org/drawingml/2006/main" name="10_MMC small Fonts_KOR">
  <a:themeElements>
    <a:clrScheme name="3_MMC small Fonts_KOR 4">
      <a:dk1>
        <a:srgbClr val="000000"/>
      </a:dk1>
      <a:lt1>
        <a:srgbClr val="FFFFFF"/>
      </a:lt1>
      <a:dk2>
        <a:srgbClr val="C0C0C0"/>
      </a:dk2>
      <a:lt2>
        <a:srgbClr val="5F5F5F"/>
      </a:lt2>
      <a:accent1>
        <a:srgbClr val="B2D1B2"/>
      </a:accent1>
      <a:accent2>
        <a:srgbClr val="FFCC66"/>
      </a:accent2>
      <a:accent3>
        <a:srgbClr val="FFFFFF"/>
      </a:accent3>
      <a:accent4>
        <a:srgbClr val="000000"/>
      </a:accent4>
      <a:accent5>
        <a:srgbClr val="D5E5D5"/>
      </a:accent5>
      <a:accent6>
        <a:srgbClr val="E7B95C"/>
      </a:accent6>
      <a:hlink>
        <a:srgbClr val="EAEAEA"/>
      </a:hlink>
      <a:folHlink>
        <a:srgbClr val="004222"/>
      </a:folHlink>
    </a:clrScheme>
    <a:fontScheme name="3_MMC small Fonts_KOR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lnDef>
  </a:objectDefaults>
  <a:extraClrSchemeLst>
    <a:extraClrScheme>
      <a:clrScheme name="3_MMC small Fonts_KOR 1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DBE9DB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MMC small Fonts_KOR 2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00FF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MMC small Fonts_KOR 3">
        <a:dk1>
          <a:srgbClr val="000000"/>
        </a:dk1>
        <a:lt1>
          <a:srgbClr val="FFFFFF"/>
        </a:lt1>
        <a:dk2>
          <a:srgbClr val="C0C0C0"/>
        </a:dk2>
        <a:lt2>
          <a:srgbClr val="808080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MMC small Fonts_KOR 4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8.xml><?xml version="1.0" encoding="utf-8"?>
<a:theme xmlns:a="http://schemas.openxmlformats.org/drawingml/2006/main" name="60_MMC small Fonts_KOR">
  <a:themeElements>
    <a:clrScheme name="1_MMC small Fonts_KOR 4">
      <a:dk1>
        <a:srgbClr val="000000"/>
      </a:dk1>
      <a:lt1>
        <a:srgbClr val="FFFFFF"/>
      </a:lt1>
      <a:dk2>
        <a:srgbClr val="C0C0C0"/>
      </a:dk2>
      <a:lt2>
        <a:srgbClr val="5F5F5F"/>
      </a:lt2>
      <a:accent1>
        <a:srgbClr val="B2D1B2"/>
      </a:accent1>
      <a:accent2>
        <a:srgbClr val="FFCC66"/>
      </a:accent2>
      <a:accent3>
        <a:srgbClr val="FFFFFF"/>
      </a:accent3>
      <a:accent4>
        <a:srgbClr val="000000"/>
      </a:accent4>
      <a:accent5>
        <a:srgbClr val="D5E5D5"/>
      </a:accent5>
      <a:accent6>
        <a:srgbClr val="E7B95C"/>
      </a:accent6>
      <a:hlink>
        <a:srgbClr val="EAEAEA"/>
      </a:hlink>
      <a:folHlink>
        <a:srgbClr val="004222"/>
      </a:folHlink>
    </a:clrScheme>
    <a:fontScheme name="1_MMC small Fonts_KOR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900" b="1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900" b="1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lnDef>
  </a:objectDefaults>
  <a:extraClrSchemeLst>
    <a:extraClrScheme>
      <a:clrScheme name="1_MMC small Fonts_KOR 1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DBE9DB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2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00FF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3">
        <a:dk1>
          <a:srgbClr val="000000"/>
        </a:dk1>
        <a:lt1>
          <a:srgbClr val="FFFFFF"/>
        </a:lt1>
        <a:dk2>
          <a:srgbClr val="C0C0C0"/>
        </a:dk2>
        <a:lt2>
          <a:srgbClr val="808080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4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5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33CC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9.xml><?xml version="1.0" encoding="utf-8"?>
<a:theme xmlns:a="http://schemas.openxmlformats.org/drawingml/2006/main" name="61_MMC small Fonts_KOR">
  <a:themeElements>
    <a:clrScheme name="1_MMC small Fonts_KOR 4">
      <a:dk1>
        <a:srgbClr val="000000"/>
      </a:dk1>
      <a:lt1>
        <a:srgbClr val="FFFFFF"/>
      </a:lt1>
      <a:dk2>
        <a:srgbClr val="C0C0C0"/>
      </a:dk2>
      <a:lt2>
        <a:srgbClr val="5F5F5F"/>
      </a:lt2>
      <a:accent1>
        <a:srgbClr val="B2D1B2"/>
      </a:accent1>
      <a:accent2>
        <a:srgbClr val="FFCC66"/>
      </a:accent2>
      <a:accent3>
        <a:srgbClr val="FFFFFF"/>
      </a:accent3>
      <a:accent4>
        <a:srgbClr val="000000"/>
      </a:accent4>
      <a:accent5>
        <a:srgbClr val="D5E5D5"/>
      </a:accent5>
      <a:accent6>
        <a:srgbClr val="E7B95C"/>
      </a:accent6>
      <a:hlink>
        <a:srgbClr val="EAEAEA"/>
      </a:hlink>
      <a:folHlink>
        <a:srgbClr val="004222"/>
      </a:folHlink>
    </a:clrScheme>
    <a:fontScheme name="1_MMC small Fonts_KOR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900" b="1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900" b="1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lnDef>
  </a:objectDefaults>
  <a:extraClrSchemeLst>
    <a:extraClrScheme>
      <a:clrScheme name="1_MMC small Fonts_KOR 1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DBE9DB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2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00FF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3">
        <a:dk1>
          <a:srgbClr val="000000"/>
        </a:dk1>
        <a:lt1>
          <a:srgbClr val="FFFFFF"/>
        </a:lt1>
        <a:dk2>
          <a:srgbClr val="C0C0C0"/>
        </a:dk2>
        <a:lt2>
          <a:srgbClr val="808080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4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5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33CC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0.xml><?xml version="1.0" encoding="utf-8"?>
<a:theme xmlns:a="http://schemas.openxmlformats.org/drawingml/2006/main" name="11_MMC small Fonts_KOR">
  <a:themeElements>
    <a:clrScheme name="1_MMC small Fonts_KOR 4">
      <a:dk1>
        <a:srgbClr val="000000"/>
      </a:dk1>
      <a:lt1>
        <a:srgbClr val="FFFFFF"/>
      </a:lt1>
      <a:dk2>
        <a:srgbClr val="C0C0C0"/>
      </a:dk2>
      <a:lt2>
        <a:srgbClr val="5F5F5F"/>
      </a:lt2>
      <a:accent1>
        <a:srgbClr val="B2D1B2"/>
      </a:accent1>
      <a:accent2>
        <a:srgbClr val="FFCC66"/>
      </a:accent2>
      <a:accent3>
        <a:srgbClr val="FFFFFF"/>
      </a:accent3>
      <a:accent4>
        <a:srgbClr val="000000"/>
      </a:accent4>
      <a:accent5>
        <a:srgbClr val="D5E5D5"/>
      </a:accent5>
      <a:accent6>
        <a:srgbClr val="E7B95C"/>
      </a:accent6>
      <a:hlink>
        <a:srgbClr val="EAEAEA"/>
      </a:hlink>
      <a:folHlink>
        <a:srgbClr val="004222"/>
      </a:folHlink>
    </a:clrScheme>
    <a:fontScheme name="1_MMC small Fonts_KOR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lnDef>
  </a:objectDefaults>
  <a:extraClrSchemeLst>
    <a:extraClrScheme>
      <a:clrScheme name="1_MMC small Fonts_KOR 1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DBE9DB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2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00FF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3">
        <a:dk1>
          <a:srgbClr val="000000"/>
        </a:dk1>
        <a:lt1>
          <a:srgbClr val="FFFFFF"/>
        </a:lt1>
        <a:dk2>
          <a:srgbClr val="C0C0C0"/>
        </a:dk2>
        <a:lt2>
          <a:srgbClr val="808080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4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1.xml><?xml version="1.0" encoding="utf-8"?>
<a:theme xmlns:a="http://schemas.openxmlformats.org/drawingml/2006/main" name="21_MMC small Fonts_KOR">
  <a:themeElements>
    <a:clrScheme name="2_MMC small Fonts_KOR 4">
      <a:dk1>
        <a:srgbClr val="000000"/>
      </a:dk1>
      <a:lt1>
        <a:srgbClr val="FFFFFF"/>
      </a:lt1>
      <a:dk2>
        <a:srgbClr val="C0C0C0"/>
      </a:dk2>
      <a:lt2>
        <a:srgbClr val="5F5F5F"/>
      </a:lt2>
      <a:accent1>
        <a:srgbClr val="B2D1B2"/>
      </a:accent1>
      <a:accent2>
        <a:srgbClr val="FFCC66"/>
      </a:accent2>
      <a:accent3>
        <a:srgbClr val="FFFFFF"/>
      </a:accent3>
      <a:accent4>
        <a:srgbClr val="000000"/>
      </a:accent4>
      <a:accent5>
        <a:srgbClr val="D5E5D5"/>
      </a:accent5>
      <a:accent6>
        <a:srgbClr val="E7B95C"/>
      </a:accent6>
      <a:hlink>
        <a:srgbClr val="EAEAEA"/>
      </a:hlink>
      <a:folHlink>
        <a:srgbClr val="004222"/>
      </a:folHlink>
    </a:clrScheme>
    <a:fontScheme name="2_MMC small Fonts_KOR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lnDef>
  </a:objectDefaults>
  <a:extraClrSchemeLst>
    <a:extraClrScheme>
      <a:clrScheme name="2_MMC small Fonts_KOR 1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DBE9DB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2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00FF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3">
        <a:dk1>
          <a:srgbClr val="000000"/>
        </a:dk1>
        <a:lt1>
          <a:srgbClr val="FFFFFF"/>
        </a:lt1>
        <a:dk2>
          <a:srgbClr val="C0C0C0"/>
        </a:dk2>
        <a:lt2>
          <a:srgbClr val="808080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4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2.xml><?xml version="1.0" encoding="utf-8"?>
<a:theme xmlns:a="http://schemas.openxmlformats.org/drawingml/2006/main" name="12_MMC small Fonts_KOR">
  <a:themeElements>
    <a:clrScheme name="3_MMC small Fonts_KOR 4">
      <a:dk1>
        <a:srgbClr val="000000"/>
      </a:dk1>
      <a:lt1>
        <a:srgbClr val="FFFFFF"/>
      </a:lt1>
      <a:dk2>
        <a:srgbClr val="C0C0C0"/>
      </a:dk2>
      <a:lt2>
        <a:srgbClr val="5F5F5F"/>
      </a:lt2>
      <a:accent1>
        <a:srgbClr val="B2D1B2"/>
      </a:accent1>
      <a:accent2>
        <a:srgbClr val="FFCC66"/>
      </a:accent2>
      <a:accent3>
        <a:srgbClr val="FFFFFF"/>
      </a:accent3>
      <a:accent4>
        <a:srgbClr val="000000"/>
      </a:accent4>
      <a:accent5>
        <a:srgbClr val="D5E5D5"/>
      </a:accent5>
      <a:accent6>
        <a:srgbClr val="E7B95C"/>
      </a:accent6>
      <a:hlink>
        <a:srgbClr val="EAEAEA"/>
      </a:hlink>
      <a:folHlink>
        <a:srgbClr val="004222"/>
      </a:folHlink>
    </a:clrScheme>
    <a:fontScheme name="3_MMC small Fonts_KOR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lnDef>
  </a:objectDefaults>
  <a:extraClrSchemeLst>
    <a:extraClrScheme>
      <a:clrScheme name="3_MMC small Fonts_KOR 1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DBE9DB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MMC small Fonts_KOR 2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00FF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MMC small Fonts_KOR 3">
        <a:dk1>
          <a:srgbClr val="000000"/>
        </a:dk1>
        <a:lt1>
          <a:srgbClr val="FFFFFF"/>
        </a:lt1>
        <a:dk2>
          <a:srgbClr val="C0C0C0"/>
        </a:dk2>
        <a:lt2>
          <a:srgbClr val="808080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MMC small Fonts_KOR 4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3.xml><?xml version="1.0" encoding="utf-8"?>
<a:theme xmlns:a="http://schemas.openxmlformats.org/drawingml/2006/main" name="13_MMC small Fonts_KOR">
  <a:themeElements>
    <a:clrScheme name="1_MMC small Fonts_KOR 4">
      <a:dk1>
        <a:srgbClr val="000000"/>
      </a:dk1>
      <a:lt1>
        <a:srgbClr val="FFFFFF"/>
      </a:lt1>
      <a:dk2>
        <a:srgbClr val="C0C0C0"/>
      </a:dk2>
      <a:lt2>
        <a:srgbClr val="5F5F5F"/>
      </a:lt2>
      <a:accent1>
        <a:srgbClr val="B2D1B2"/>
      </a:accent1>
      <a:accent2>
        <a:srgbClr val="FFCC66"/>
      </a:accent2>
      <a:accent3>
        <a:srgbClr val="FFFFFF"/>
      </a:accent3>
      <a:accent4>
        <a:srgbClr val="000000"/>
      </a:accent4>
      <a:accent5>
        <a:srgbClr val="D5E5D5"/>
      </a:accent5>
      <a:accent6>
        <a:srgbClr val="E7B95C"/>
      </a:accent6>
      <a:hlink>
        <a:srgbClr val="EAEAEA"/>
      </a:hlink>
      <a:folHlink>
        <a:srgbClr val="004222"/>
      </a:folHlink>
    </a:clrScheme>
    <a:fontScheme name="1_MMC small Fonts_KOR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lnDef>
  </a:objectDefaults>
  <a:extraClrSchemeLst>
    <a:extraClrScheme>
      <a:clrScheme name="1_MMC small Fonts_KOR 1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DBE9DB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2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00FF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3">
        <a:dk1>
          <a:srgbClr val="000000"/>
        </a:dk1>
        <a:lt1>
          <a:srgbClr val="FFFFFF"/>
        </a:lt1>
        <a:dk2>
          <a:srgbClr val="C0C0C0"/>
        </a:dk2>
        <a:lt2>
          <a:srgbClr val="808080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4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4.xml><?xml version="1.0" encoding="utf-8"?>
<a:theme xmlns:a="http://schemas.openxmlformats.org/drawingml/2006/main" name="1_MMC small Fonts_KOR">
  <a:themeElements>
    <a:clrScheme name="1_MMC small Fonts_KOR 4">
      <a:dk1>
        <a:srgbClr val="000000"/>
      </a:dk1>
      <a:lt1>
        <a:srgbClr val="FFFFFF"/>
      </a:lt1>
      <a:dk2>
        <a:srgbClr val="C0C0C0"/>
      </a:dk2>
      <a:lt2>
        <a:srgbClr val="5F5F5F"/>
      </a:lt2>
      <a:accent1>
        <a:srgbClr val="B2D1B2"/>
      </a:accent1>
      <a:accent2>
        <a:srgbClr val="FFCC66"/>
      </a:accent2>
      <a:accent3>
        <a:srgbClr val="FFFFFF"/>
      </a:accent3>
      <a:accent4>
        <a:srgbClr val="000000"/>
      </a:accent4>
      <a:accent5>
        <a:srgbClr val="D5E5D5"/>
      </a:accent5>
      <a:accent6>
        <a:srgbClr val="E7B95C"/>
      </a:accent6>
      <a:hlink>
        <a:srgbClr val="EAEAEA"/>
      </a:hlink>
      <a:folHlink>
        <a:srgbClr val="004222"/>
      </a:folHlink>
    </a:clrScheme>
    <a:fontScheme name="1_MMC small Fonts_KOR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lnDef>
  </a:objectDefaults>
  <a:extraClrSchemeLst>
    <a:extraClrScheme>
      <a:clrScheme name="1_MMC small Fonts_KOR 1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DBE9DB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2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00FF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3">
        <a:dk1>
          <a:srgbClr val="000000"/>
        </a:dk1>
        <a:lt1>
          <a:srgbClr val="FFFFFF"/>
        </a:lt1>
        <a:dk2>
          <a:srgbClr val="C0C0C0"/>
        </a:dk2>
        <a:lt2>
          <a:srgbClr val="808080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4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5.xml><?xml version="1.0" encoding="utf-8"?>
<a:theme xmlns:a="http://schemas.openxmlformats.org/drawingml/2006/main" name="2_MMC small Fonts_KOR">
  <a:themeElements>
    <a:clrScheme name="1_MMC small Fonts_KOR 4">
      <a:dk1>
        <a:srgbClr val="000000"/>
      </a:dk1>
      <a:lt1>
        <a:srgbClr val="FFFFFF"/>
      </a:lt1>
      <a:dk2>
        <a:srgbClr val="C0C0C0"/>
      </a:dk2>
      <a:lt2>
        <a:srgbClr val="5F5F5F"/>
      </a:lt2>
      <a:accent1>
        <a:srgbClr val="B2D1B2"/>
      </a:accent1>
      <a:accent2>
        <a:srgbClr val="FFCC66"/>
      </a:accent2>
      <a:accent3>
        <a:srgbClr val="FFFFFF"/>
      </a:accent3>
      <a:accent4>
        <a:srgbClr val="000000"/>
      </a:accent4>
      <a:accent5>
        <a:srgbClr val="D5E5D5"/>
      </a:accent5>
      <a:accent6>
        <a:srgbClr val="E7B95C"/>
      </a:accent6>
      <a:hlink>
        <a:srgbClr val="EAEAEA"/>
      </a:hlink>
      <a:folHlink>
        <a:srgbClr val="004222"/>
      </a:folHlink>
    </a:clrScheme>
    <a:fontScheme name="1_MMC small Fonts_KOR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0000" tIns="118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5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0000" tIns="118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5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lnDef>
  </a:objectDefaults>
  <a:extraClrSchemeLst>
    <a:extraClrScheme>
      <a:clrScheme name="1_MMC small Fonts_KOR 1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DBE9DB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2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00FF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3">
        <a:dk1>
          <a:srgbClr val="000000"/>
        </a:dk1>
        <a:lt1>
          <a:srgbClr val="FFFFFF"/>
        </a:lt1>
        <a:dk2>
          <a:srgbClr val="C0C0C0"/>
        </a:dk2>
        <a:lt2>
          <a:srgbClr val="808080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4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6.xml><?xml version="1.0" encoding="utf-8"?>
<a:theme xmlns:a="http://schemas.openxmlformats.org/drawingml/2006/main" name="15_MMC small Fonts_KOR">
  <a:themeElements>
    <a:clrScheme name="2_MMC small Fonts_KOR 4">
      <a:dk1>
        <a:srgbClr val="000000"/>
      </a:dk1>
      <a:lt1>
        <a:srgbClr val="FFFFFF"/>
      </a:lt1>
      <a:dk2>
        <a:srgbClr val="C0C0C0"/>
      </a:dk2>
      <a:lt2>
        <a:srgbClr val="5F5F5F"/>
      </a:lt2>
      <a:accent1>
        <a:srgbClr val="B2D1B2"/>
      </a:accent1>
      <a:accent2>
        <a:srgbClr val="FFCC66"/>
      </a:accent2>
      <a:accent3>
        <a:srgbClr val="FFFFFF"/>
      </a:accent3>
      <a:accent4>
        <a:srgbClr val="000000"/>
      </a:accent4>
      <a:accent5>
        <a:srgbClr val="D5E5D5"/>
      </a:accent5>
      <a:accent6>
        <a:srgbClr val="E7B95C"/>
      </a:accent6>
      <a:hlink>
        <a:srgbClr val="EAEAEA"/>
      </a:hlink>
      <a:folHlink>
        <a:srgbClr val="004222"/>
      </a:folHlink>
    </a:clrScheme>
    <a:fontScheme name="2_MMC small Fonts_KOR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gradFill flip="none" rotWithShape="1">
          <a:gsLst>
            <a:gs pos="100000">
              <a:schemeClr val="accent5">
                <a:lumMod val="50000"/>
              </a:schemeClr>
            </a:gs>
            <a:gs pos="100000">
              <a:schemeClr val="bg1"/>
            </a:gs>
            <a:gs pos="100000">
              <a:schemeClr val="accent1">
                <a:tint val="23500"/>
                <a:satMod val="160000"/>
              </a:schemeClr>
            </a:gs>
          </a:gsLst>
          <a:lin ang="2700000" scaled="1"/>
          <a:tileRect/>
        </a:gra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/>
        <a:scene3d>
          <a:camera prst="orthographicFront">
            <a:rot lat="0" lon="0" rev="0"/>
          </a:camera>
          <a:lightRig rig="threePt" dir="t"/>
        </a:scene3d>
      </a:spPr>
      <a:bodyPr wrap="none" lIns="90000" tIns="118800" rIns="90000" bIns="46800" anchor="ctr"/>
      <a:lstStyle>
        <a:defPPr algn="ctr">
          <a:lnSpc>
            <a:spcPct val="80000"/>
          </a:lnSpc>
          <a:spcBef>
            <a:spcPct val="20000"/>
          </a:spcBef>
          <a:buFont typeface="Wingdings" pitchFamily="2" charset="2"/>
          <a:buNone/>
          <a:defRPr sz="1400" dirty="0">
            <a:solidFill>
              <a:srgbClr val="333300"/>
            </a:solidFill>
            <a:latin typeface="맑은 고딕" pitchFamily="50" charset="-127"/>
            <a:ea typeface="맑은 고딕" pitchFamily="50" charset="-127"/>
          </a:defRPr>
        </a:defPPr>
      </a:lstStyle>
    </a:spDef>
    <a:lnDef>
      <a:spPr bwMode="auto">
        <a:solidFill>
          <a:srgbClr val="C0C0C0"/>
        </a:solidFill>
        <a:ln w="38100" cap="flat" cmpd="sng" algn="ctr">
          <a:solidFill>
            <a:srgbClr val="000099"/>
          </a:solidFill>
          <a:prstDash val="dash"/>
          <a:round/>
          <a:headEnd type="none" w="med" len="med"/>
          <a:tailEnd type="none" w="med" len="med"/>
        </a:ln>
        <a:effectLst/>
      </a:spPr>
      <a:bodyPr/>
      <a:lstStyle/>
    </a:lnDef>
  </a:objectDefaults>
  <a:extraClrSchemeLst>
    <a:extraClrScheme>
      <a:clrScheme name="2_MMC small Fonts_KOR 1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DBE9DB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2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00FF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3">
        <a:dk1>
          <a:srgbClr val="000000"/>
        </a:dk1>
        <a:lt1>
          <a:srgbClr val="FFFFFF"/>
        </a:lt1>
        <a:dk2>
          <a:srgbClr val="C0C0C0"/>
        </a:dk2>
        <a:lt2>
          <a:srgbClr val="808080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4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7.xml><?xml version="1.0" encoding="utf-8"?>
<a:theme xmlns:a="http://schemas.openxmlformats.org/drawingml/2006/main" name="62_MMC small Fonts_KOR">
  <a:themeElements>
    <a:clrScheme name="1_MMC small Fonts_KOR 4">
      <a:dk1>
        <a:srgbClr val="000000"/>
      </a:dk1>
      <a:lt1>
        <a:srgbClr val="FFFFFF"/>
      </a:lt1>
      <a:dk2>
        <a:srgbClr val="C0C0C0"/>
      </a:dk2>
      <a:lt2>
        <a:srgbClr val="5F5F5F"/>
      </a:lt2>
      <a:accent1>
        <a:srgbClr val="B2D1B2"/>
      </a:accent1>
      <a:accent2>
        <a:srgbClr val="FFCC66"/>
      </a:accent2>
      <a:accent3>
        <a:srgbClr val="FFFFFF"/>
      </a:accent3>
      <a:accent4>
        <a:srgbClr val="000000"/>
      </a:accent4>
      <a:accent5>
        <a:srgbClr val="D5E5D5"/>
      </a:accent5>
      <a:accent6>
        <a:srgbClr val="E7B95C"/>
      </a:accent6>
      <a:hlink>
        <a:srgbClr val="EAEAEA"/>
      </a:hlink>
      <a:folHlink>
        <a:srgbClr val="004222"/>
      </a:folHlink>
    </a:clrScheme>
    <a:fontScheme name="1_MMC small Fonts_KOR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900" b="1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900" b="1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lnDef>
  </a:objectDefaults>
  <a:extraClrSchemeLst>
    <a:extraClrScheme>
      <a:clrScheme name="1_MMC small Fonts_KOR 1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DBE9DB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2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00FF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3">
        <a:dk1>
          <a:srgbClr val="000000"/>
        </a:dk1>
        <a:lt1>
          <a:srgbClr val="FFFFFF"/>
        </a:lt1>
        <a:dk2>
          <a:srgbClr val="C0C0C0"/>
        </a:dk2>
        <a:lt2>
          <a:srgbClr val="808080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4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5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33CC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8.xml><?xml version="1.0" encoding="utf-8"?>
<a:theme xmlns:a="http://schemas.openxmlformats.org/drawingml/2006/main" name="7_MMC small Fonts_KOR">
  <a:themeElements>
    <a:clrScheme name="1_MMC small Fonts_KOR 4">
      <a:dk1>
        <a:srgbClr val="000000"/>
      </a:dk1>
      <a:lt1>
        <a:srgbClr val="FFFFFF"/>
      </a:lt1>
      <a:dk2>
        <a:srgbClr val="C0C0C0"/>
      </a:dk2>
      <a:lt2>
        <a:srgbClr val="5F5F5F"/>
      </a:lt2>
      <a:accent1>
        <a:srgbClr val="B2D1B2"/>
      </a:accent1>
      <a:accent2>
        <a:srgbClr val="FFCC66"/>
      </a:accent2>
      <a:accent3>
        <a:srgbClr val="FFFFFF"/>
      </a:accent3>
      <a:accent4>
        <a:srgbClr val="000000"/>
      </a:accent4>
      <a:accent5>
        <a:srgbClr val="D5E5D5"/>
      </a:accent5>
      <a:accent6>
        <a:srgbClr val="E7B95C"/>
      </a:accent6>
      <a:hlink>
        <a:srgbClr val="EAEAEA"/>
      </a:hlink>
      <a:folHlink>
        <a:srgbClr val="004222"/>
      </a:folHlink>
    </a:clrScheme>
    <a:fontScheme name="1_MMC small Fonts_KOR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lnDef>
  </a:objectDefaults>
  <a:extraClrSchemeLst>
    <a:extraClrScheme>
      <a:clrScheme name="1_MMC small Fonts_KOR 1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DBE9DB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2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00FF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3">
        <a:dk1>
          <a:srgbClr val="000000"/>
        </a:dk1>
        <a:lt1>
          <a:srgbClr val="FFFFFF"/>
        </a:lt1>
        <a:dk2>
          <a:srgbClr val="C0C0C0"/>
        </a:dk2>
        <a:lt2>
          <a:srgbClr val="808080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4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9.xml><?xml version="1.0" encoding="utf-8"?>
<a:theme xmlns:a="http://schemas.openxmlformats.org/drawingml/2006/main" name="22_MMC small Fonts_KOR">
  <a:themeElements>
    <a:clrScheme name="2_MMC small Fonts_KOR 4">
      <a:dk1>
        <a:srgbClr val="000000"/>
      </a:dk1>
      <a:lt1>
        <a:srgbClr val="FFFFFF"/>
      </a:lt1>
      <a:dk2>
        <a:srgbClr val="C0C0C0"/>
      </a:dk2>
      <a:lt2>
        <a:srgbClr val="5F5F5F"/>
      </a:lt2>
      <a:accent1>
        <a:srgbClr val="B2D1B2"/>
      </a:accent1>
      <a:accent2>
        <a:srgbClr val="FFCC66"/>
      </a:accent2>
      <a:accent3>
        <a:srgbClr val="FFFFFF"/>
      </a:accent3>
      <a:accent4>
        <a:srgbClr val="000000"/>
      </a:accent4>
      <a:accent5>
        <a:srgbClr val="D5E5D5"/>
      </a:accent5>
      <a:accent6>
        <a:srgbClr val="E7B95C"/>
      </a:accent6>
      <a:hlink>
        <a:srgbClr val="EAEAEA"/>
      </a:hlink>
      <a:folHlink>
        <a:srgbClr val="004222"/>
      </a:folHlink>
    </a:clrScheme>
    <a:fontScheme name="2_MMC small Fonts_KOR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lnDef>
  </a:objectDefaults>
  <a:extraClrSchemeLst>
    <a:extraClrScheme>
      <a:clrScheme name="2_MMC small Fonts_KOR 1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DBE9DB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2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00FF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3">
        <a:dk1>
          <a:srgbClr val="000000"/>
        </a:dk1>
        <a:lt1>
          <a:srgbClr val="FFFFFF"/>
        </a:lt1>
        <a:dk2>
          <a:srgbClr val="C0C0C0"/>
        </a:dk2>
        <a:lt2>
          <a:srgbClr val="808080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4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0.xml><?xml version="1.0" encoding="utf-8"?>
<a:theme xmlns:a="http://schemas.openxmlformats.org/drawingml/2006/main" name="14_MMC small Fonts_KOR">
  <a:themeElements>
    <a:clrScheme name="1_MMC small Fonts_KOR 4">
      <a:dk1>
        <a:srgbClr val="000000"/>
      </a:dk1>
      <a:lt1>
        <a:srgbClr val="FFFFFF"/>
      </a:lt1>
      <a:dk2>
        <a:srgbClr val="C0C0C0"/>
      </a:dk2>
      <a:lt2>
        <a:srgbClr val="5F5F5F"/>
      </a:lt2>
      <a:accent1>
        <a:srgbClr val="B2D1B2"/>
      </a:accent1>
      <a:accent2>
        <a:srgbClr val="FFCC66"/>
      </a:accent2>
      <a:accent3>
        <a:srgbClr val="FFFFFF"/>
      </a:accent3>
      <a:accent4>
        <a:srgbClr val="000000"/>
      </a:accent4>
      <a:accent5>
        <a:srgbClr val="D5E5D5"/>
      </a:accent5>
      <a:accent6>
        <a:srgbClr val="E7B95C"/>
      </a:accent6>
      <a:hlink>
        <a:srgbClr val="EAEAEA"/>
      </a:hlink>
      <a:folHlink>
        <a:srgbClr val="004222"/>
      </a:folHlink>
    </a:clrScheme>
    <a:fontScheme name="1_MMC small Fonts_KOR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lnDef>
  </a:objectDefaults>
  <a:extraClrSchemeLst>
    <a:extraClrScheme>
      <a:clrScheme name="1_MMC small Fonts_KOR 1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DBE9DB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2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00FF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3">
        <a:dk1>
          <a:srgbClr val="000000"/>
        </a:dk1>
        <a:lt1>
          <a:srgbClr val="FFFFFF"/>
        </a:lt1>
        <a:dk2>
          <a:srgbClr val="C0C0C0"/>
        </a:dk2>
        <a:lt2>
          <a:srgbClr val="808080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4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1.xml><?xml version="1.0" encoding="utf-8"?>
<a:theme xmlns:a="http://schemas.openxmlformats.org/drawingml/2006/main" name="57_MMC small Fonts_KOR">
  <a:themeElements>
    <a:clrScheme name="2_MMC small Fonts_KOR 4">
      <a:dk1>
        <a:srgbClr val="000000"/>
      </a:dk1>
      <a:lt1>
        <a:srgbClr val="FFFFFF"/>
      </a:lt1>
      <a:dk2>
        <a:srgbClr val="C0C0C0"/>
      </a:dk2>
      <a:lt2>
        <a:srgbClr val="5F5F5F"/>
      </a:lt2>
      <a:accent1>
        <a:srgbClr val="B2D1B2"/>
      </a:accent1>
      <a:accent2>
        <a:srgbClr val="FFCC66"/>
      </a:accent2>
      <a:accent3>
        <a:srgbClr val="FFFFFF"/>
      </a:accent3>
      <a:accent4>
        <a:srgbClr val="000000"/>
      </a:accent4>
      <a:accent5>
        <a:srgbClr val="D5E5D5"/>
      </a:accent5>
      <a:accent6>
        <a:srgbClr val="E7B95C"/>
      </a:accent6>
      <a:hlink>
        <a:srgbClr val="EAEAEA"/>
      </a:hlink>
      <a:folHlink>
        <a:srgbClr val="004222"/>
      </a:folHlink>
    </a:clrScheme>
    <a:fontScheme name="2_MMC small Fonts_KOR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lnDef>
  </a:objectDefaults>
  <a:extraClrSchemeLst>
    <a:extraClrScheme>
      <a:clrScheme name="2_MMC small Fonts_KOR 1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DBE9DB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2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00FF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3">
        <a:dk1>
          <a:srgbClr val="000000"/>
        </a:dk1>
        <a:lt1>
          <a:srgbClr val="FFFFFF"/>
        </a:lt1>
        <a:dk2>
          <a:srgbClr val="C0C0C0"/>
        </a:dk2>
        <a:lt2>
          <a:srgbClr val="808080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4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2.xml><?xml version="1.0" encoding="utf-8"?>
<a:theme xmlns:a="http://schemas.openxmlformats.org/drawingml/2006/main" name="23_MMC small Fonts_KOR">
  <a:themeElements>
    <a:clrScheme name="2_MMC small Fonts_KOR 4">
      <a:dk1>
        <a:srgbClr val="000000"/>
      </a:dk1>
      <a:lt1>
        <a:srgbClr val="FFFFFF"/>
      </a:lt1>
      <a:dk2>
        <a:srgbClr val="C0C0C0"/>
      </a:dk2>
      <a:lt2>
        <a:srgbClr val="5F5F5F"/>
      </a:lt2>
      <a:accent1>
        <a:srgbClr val="B2D1B2"/>
      </a:accent1>
      <a:accent2>
        <a:srgbClr val="FFCC66"/>
      </a:accent2>
      <a:accent3>
        <a:srgbClr val="FFFFFF"/>
      </a:accent3>
      <a:accent4>
        <a:srgbClr val="000000"/>
      </a:accent4>
      <a:accent5>
        <a:srgbClr val="D5E5D5"/>
      </a:accent5>
      <a:accent6>
        <a:srgbClr val="E7B95C"/>
      </a:accent6>
      <a:hlink>
        <a:srgbClr val="EAEAEA"/>
      </a:hlink>
      <a:folHlink>
        <a:srgbClr val="004222"/>
      </a:folHlink>
    </a:clrScheme>
    <a:fontScheme name="2_MMC small Fonts_KOR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lnDef>
  </a:objectDefaults>
  <a:extraClrSchemeLst>
    <a:extraClrScheme>
      <a:clrScheme name="2_MMC small Fonts_KOR 1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DBE9DB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2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00FF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3">
        <a:dk1>
          <a:srgbClr val="000000"/>
        </a:dk1>
        <a:lt1>
          <a:srgbClr val="FFFFFF"/>
        </a:lt1>
        <a:dk2>
          <a:srgbClr val="C0C0C0"/>
        </a:dk2>
        <a:lt2>
          <a:srgbClr val="808080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4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3.xml><?xml version="1.0" encoding="utf-8"?>
<a:theme xmlns:a="http://schemas.openxmlformats.org/drawingml/2006/main" name="16_MMC small Fonts_KOR">
  <a:themeElements>
    <a:clrScheme name="1_MMC small Fonts_KOR 4">
      <a:dk1>
        <a:srgbClr val="000000"/>
      </a:dk1>
      <a:lt1>
        <a:srgbClr val="FFFFFF"/>
      </a:lt1>
      <a:dk2>
        <a:srgbClr val="C0C0C0"/>
      </a:dk2>
      <a:lt2>
        <a:srgbClr val="5F5F5F"/>
      </a:lt2>
      <a:accent1>
        <a:srgbClr val="B2D1B2"/>
      </a:accent1>
      <a:accent2>
        <a:srgbClr val="FFCC66"/>
      </a:accent2>
      <a:accent3>
        <a:srgbClr val="FFFFFF"/>
      </a:accent3>
      <a:accent4>
        <a:srgbClr val="000000"/>
      </a:accent4>
      <a:accent5>
        <a:srgbClr val="D5E5D5"/>
      </a:accent5>
      <a:accent6>
        <a:srgbClr val="E7B95C"/>
      </a:accent6>
      <a:hlink>
        <a:srgbClr val="EAEAEA"/>
      </a:hlink>
      <a:folHlink>
        <a:srgbClr val="004222"/>
      </a:folHlink>
    </a:clrScheme>
    <a:fontScheme name="1_MMC small Fonts_KOR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0000" tIns="118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5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0000" tIns="118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5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lnDef>
  </a:objectDefaults>
  <a:extraClrSchemeLst>
    <a:extraClrScheme>
      <a:clrScheme name="1_MMC small Fonts_KOR 1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DBE9DB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2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00FF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3">
        <a:dk1>
          <a:srgbClr val="000000"/>
        </a:dk1>
        <a:lt1>
          <a:srgbClr val="FFFFFF"/>
        </a:lt1>
        <a:dk2>
          <a:srgbClr val="C0C0C0"/>
        </a:dk2>
        <a:lt2>
          <a:srgbClr val="808080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4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4.xml><?xml version="1.0" encoding="utf-8"?>
<a:theme xmlns:a="http://schemas.openxmlformats.org/drawingml/2006/main" name="33_MMC small Fonts_KOR">
  <a:themeElements>
    <a:clrScheme name="2_MMC small Fonts_KOR 4">
      <a:dk1>
        <a:srgbClr val="000000"/>
      </a:dk1>
      <a:lt1>
        <a:srgbClr val="FFFFFF"/>
      </a:lt1>
      <a:dk2>
        <a:srgbClr val="C0C0C0"/>
      </a:dk2>
      <a:lt2>
        <a:srgbClr val="5F5F5F"/>
      </a:lt2>
      <a:accent1>
        <a:srgbClr val="B2D1B2"/>
      </a:accent1>
      <a:accent2>
        <a:srgbClr val="FFCC66"/>
      </a:accent2>
      <a:accent3>
        <a:srgbClr val="FFFFFF"/>
      </a:accent3>
      <a:accent4>
        <a:srgbClr val="000000"/>
      </a:accent4>
      <a:accent5>
        <a:srgbClr val="D5E5D5"/>
      </a:accent5>
      <a:accent6>
        <a:srgbClr val="E7B95C"/>
      </a:accent6>
      <a:hlink>
        <a:srgbClr val="EAEAEA"/>
      </a:hlink>
      <a:folHlink>
        <a:srgbClr val="004222"/>
      </a:folHlink>
    </a:clrScheme>
    <a:fontScheme name="2_MMC small Fonts_KOR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lnDef>
  </a:objectDefaults>
  <a:extraClrSchemeLst>
    <a:extraClrScheme>
      <a:clrScheme name="2_MMC small Fonts_KOR 1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DBE9DB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2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00FF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3">
        <a:dk1>
          <a:srgbClr val="000000"/>
        </a:dk1>
        <a:lt1>
          <a:srgbClr val="FFFFFF"/>
        </a:lt1>
        <a:dk2>
          <a:srgbClr val="C0C0C0"/>
        </a:dk2>
        <a:lt2>
          <a:srgbClr val="808080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4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5.xml><?xml version="1.0" encoding="utf-8"?>
<a:theme xmlns:a="http://schemas.openxmlformats.org/drawingml/2006/main" name="17_MMC small Fonts_KOR">
  <a:themeElements>
    <a:clrScheme name="1_MMC small Fonts_KOR 4">
      <a:dk1>
        <a:srgbClr val="000000"/>
      </a:dk1>
      <a:lt1>
        <a:srgbClr val="FFFFFF"/>
      </a:lt1>
      <a:dk2>
        <a:srgbClr val="C0C0C0"/>
      </a:dk2>
      <a:lt2>
        <a:srgbClr val="5F5F5F"/>
      </a:lt2>
      <a:accent1>
        <a:srgbClr val="B2D1B2"/>
      </a:accent1>
      <a:accent2>
        <a:srgbClr val="FFCC66"/>
      </a:accent2>
      <a:accent3>
        <a:srgbClr val="FFFFFF"/>
      </a:accent3>
      <a:accent4>
        <a:srgbClr val="000000"/>
      </a:accent4>
      <a:accent5>
        <a:srgbClr val="D5E5D5"/>
      </a:accent5>
      <a:accent6>
        <a:srgbClr val="E7B95C"/>
      </a:accent6>
      <a:hlink>
        <a:srgbClr val="EAEAEA"/>
      </a:hlink>
      <a:folHlink>
        <a:srgbClr val="004222"/>
      </a:folHlink>
    </a:clrScheme>
    <a:fontScheme name="Office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0000" tIns="118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5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0000" tIns="118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5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lnDef>
  </a:objectDefaults>
  <a:extraClrSchemeLst>
    <a:extraClrScheme>
      <a:clrScheme name="1_MMC small Fonts_KOR 1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DBE9DB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2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00FF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3">
        <a:dk1>
          <a:srgbClr val="000000"/>
        </a:dk1>
        <a:lt1>
          <a:srgbClr val="FFFFFF"/>
        </a:lt1>
        <a:dk2>
          <a:srgbClr val="C0C0C0"/>
        </a:dk2>
        <a:lt2>
          <a:srgbClr val="808080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4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6.xml><?xml version="1.0" encoding="utf-8"?>
<a:theme xmlns:a="http://schemas.openxmlformats.org/drawingml/2006/main" name="24_MMC small Fonts_KOR">
  <a:themeElements>
    <a:clrScheme name="1_MMC small Fonts_KOR 4">
      <a:dk1>
        <a:srgbClr val="000000"/>
      </a:dk1>
      <a:lt1>
        <a:srgbClr val="FFFFFF"/>
      </a:lt1>
      <a:dk2>
        <a:srgbClr val="C0C0C0"/>
      </a:dk2>
      <a:lt2>
        <a:srgbClr val="5F5F5F"/>
      </a:lt2>
      <a:accent1>
        <a:srgbClr val="B2D1B2"/>
      </a:accent1>
      <a:accent2>
        <a:srgbClr val="FFCC66"/>
      </a:accent2>
      <a:accent3>
        <a:srgbClr val="FFFFFF"/>
      </a:accent3>
      <a:accent4>
        <a:srgbClr val="000000"/>
      </a:accent4>
      <a:accent5>
        <a:srgbClr val="D5E5D5"/>
      </a:accent5>
      <a:accent6>
        <a:srgbClr val="E7B95C"/>
      </a:accent6>
      <a:hlink>
        <a:srgbClr val="EAEAEA"/>
      </a:hlink>
      <a:folHlink>
        <a:srgbClr val="004222"/>
      </a:folHlink>
    </a:clrScheme>
    <a:fontScheme name="Office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0000" tIns="118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5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0000" tIns="118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5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lnDef>
  </a:objectDefaults>
  <a:extraClrSchemeLst>
    <a:extraClrScheme>
      <a:clrScheme name="1_MMC small Fonts_KOR 1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DBE9DB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2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00FF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3">
        <a:dk1>
          <a:srgbClr val="000000"/>
        </a:dk1>
        <a:lt1>
          <a:srgbClr val="FFFFFF"/>
        </a:lt1>
        <a:dk2>
          <a:srgbClr val="C0C0C0"/>
        </a:dk2>
        <a:lt2>
          <a:srgbClr val="808080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4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7.xml><?xml version="1.0" encoding="utf-8"?>
<a:theme xmlns:a="http://schemas.openxmlformats.org/drawingml/2006/main" name="63_MMC small Fonts_KOR">
  <a:themeElements>
    <a:clrScheme name="1_MMC small Fonts_KOR 4">
      <a:dk1>
        <a:srgbClr val="000000"/>
      </a:dk1>
      <a:lt1>
        <a:srgbClr val="FFFFFF"/>
      </a:lt1>
      <a:dk2>
        <a:srgbClr val="C0C0C0"/>
      </a:dk2>
      <a:lt2>
        <a:srgbClr val="5F5F5F"/>
      </a:lt2>
      <a:accent1>
        <a:srgbClr val="B2D1B2"/>
      </a:accent1>
      <a:accent2>
        <a:srgbClr val="FFCC66"/>
      </a:accent2>
      <a:accent3>
        <a:srgbClr val="FFFFFF"/>
      </a:accent3>
      <a:accent4>
        <a:srgbClr val="000000"/>
      </a:accent4>
      <a:accent5>
        <a:srgbClr val="D5E5D5"/>
      </a:accent5>
      <a:accent6>
        <a:srgbClr val="E7B95C"/>
      </a:accent6>
      <a:hlink>
        <a:srgbClr val="EAEAEA"/>
      </a:hlink>
      <a:folHlink>
        <a:srgbClr val="004222"/>
      </a:folHlink>
    </a:clrScheme>
    <a:fontScheme name="1_MMC small Fonts_KOR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900" b="1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900" b="1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lnDef>
  </a:objectDefaults>
  <a:extraClrSchemeLst>
    <a:extraClrScheme>
      <a:clrScheme name="1_MMC small Fonts_KOR 1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DBE9DB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2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00FF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3">
        <a:dk1>
          <a:srgbClr val="000000"/>
        </a:dk1>
        <a:lt1>
          <a:srgbClr val="FFFFFF"/>
        </a:lt1>
        <a:dk2>
          <a:srgbClr val="C0C0C0"/>
        </a:dk2>
        <a:lt2>
          <a:srgbClr val="808080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4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5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33CC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8.xml><?xml version="1.0" encoding="utf-8"?>
<a:theme xmlns:a="http://schemas.openxmlformats.org/drawingml/2006/main" name="25_MMC small Fonts_KOR">
  <a:themeElements>
    <a:clrScheme name="1_MMC small Fonts_KOR 4">
      <a:dk1>
        <a:srgbClr val="000000"/>
      </a:dk1>
      <a:lt1>
        <a:srgbClr val="FFFFFF"/>
      </a:lt1>
      <a:dk2>
        <a:srgbClr val="C0C0C0"/>
      </a:dk2>
      <a:lt2>
        <a:srgbClr val="5F5F5F"/>
      </a:lt2>
      <a:accent1>
        <a:srgbClr val="B2D1B2"/>
      </a:accent1>
      <a:accent2>
        <a:srgbClr val="FFCC66"/>
      </a:accent2>
      <a:accent3>
        <a:srgbClr val="FFFFFF"/>
      </a:accent3>
      <a:accent4>
        <a:srgbClr val="000000"/>
      </a:accent4>
      <a:accent5>
        <a:srgbClr val="D5E5D5"/>
      </a:accent5>
      <a:accent6>
        <a:srgbClr val="E7B95C"/>
      </a:accent6>
      <a:hlink>
        <a:srgbClr val="EAEAEA"/>
      </a:hlink>
      <a:folHlink>
        <a:srgbClr val="004222"/>
      </a:folHlink>
    </a:clrScheme>
    <a:fontScheme name="1_MMC small Fonts_KOR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lnDef>
  </a:objectDefaults>
  <a:extraClrSchemeLst>
    <a:extraClrScheme>
      <a:clrScheme name="1_MMC small Fonts_KOR 1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DBE9DB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2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00FF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3">
        <a:dk1>
          <a:srgbClr val="000000"/>
        </a:dk1>
        <a:lt1>
          <a:srgbClr val="FFFFFF"/>
        </a:lt1>
        <a:dk2>
          <a:srgbClr val="C0C0C0"/>
        </a:dk2>
        <a:lt2>
          <a:srgbClr val="808080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4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9.xml><?xml version="1.0" encoding="utf-8"?>
<a:theme xmlns:a="http://schemas.openxmlformats.org/drawingml/2006/main" name="26_MMC small Fonts_KOR">
  <a:themeElements>
    <a:clrScheme name="2_MMC small Fonts_KOR 4">
      <a:dk1>
        <a:srgbClr val="000000"/>
      </a:dk1>
      <a:lt1>
        <a:srgbClr val="FFFFFF"/>
      </a:lt1>
      <a:dk2>
        <a:srgbClr val="C0C0C0"/>
      </a:dk2>
      <a:lt2>
        <a:srgbClr val="5F5F5F"/>
      </a:lt2>
      <a:accent1>
        <a:srgbClr val="B2D1B2"/>
      </a:accent1>
      <a:accent2>
        <a:srgbClr val="FFCC66"/>
      </a:accent2>
      <a:accent3>
        <a:srgbClr val="FFFFFF"/>
      </a:accent3>
      <a:accent4>
        <a:srgbClr val="000000"/>
      </a:accent4>
      <a:accent5>
        <a:srgbClr val="D5E5D5"/>
      </a:accent5>
      <a:accent6>
        <a:srgbClr val="E7B95C"/>
      </a:accent6>
      <a:hlink>
        <a:srgbClr val="EAEAEA"/>
      </a:hlink>
      <a:folHlink>
        <a:srgbClr val="004222"/>
      </a:folHlink>
    </a:clrScheme>
    <a:fontScheme name="2_MMC small Fonts_KOR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lnDef>
  </a:objectDefaults>
  <a:extraClrSchemeLst>
    <a:extraClrScheme>
      <a:clrScheme name="2_MMC small Fonts_KOR 1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DBE9DB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2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00FF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3">
        <a:dk1>
          <a:srgbClr val="000000"/>
        </a:dk1>
        <a:lt1>
          <a:srgbClr val="FFFFFF"/>
        </a:lt1>
        <a:dk2>
          <a:srgbClr val="C0C0C0"/>
        </a:dk2>
        <a:lt2>
          <a:srgbClr val="808080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4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0.xml><?xml version="1.0" encoding="utf-8"?>
<a:theme xmlns:a="http://schemas.openxmlformats.org/drawingml/2006/main" name="43_MMC small Fonts_KOR">
  <a:themeElements>
    <a:clrScheme name="2_MMC small Fonts_KOR 4">
      <a:dk1>
        <a:srgbClr val="000000"/>
      </a:dk1>
      <a:lt1>
        <a:srgbClr val="FFFFFF"/>
      </a:lt1>
      <a:dk2>
        <a:srgbClr val="C0C0C0"/>
      </a:dk2>
      <a:lt2>
        <a:srgbClr val="5F5F5F"/>
      </a:lt2>
      <a:accent1>
        <a:srgbClr val="B2D1B2"/>
      </a:accent1>
      <a:accent2>
        <a:srgbClr val="FFCC66"/>
      </a:accent2>
      <a:accent3>
        <a:srgbClr val="FFFFFF"/>
      </a:accent3>
      <a:accent4>
        <a:srgbClr val="000000"/>
      </a:accent4>
      <a:accent5>
        <a:srgbClr val="D5E5D5"/>
      </a:accent5>
      <a:accent6>
        <a:srgbClr val="E7B95C"/>
      </a:accent6>
      <a:hlink>
        <a:srgbClr val="EAEAEA"/>
      </a:hlink>
      <a:folHlink>
        <a:srgbClr val="004222"/>
      </a:folHlink>
    </a:clrScheme>
    <a:fontScheme name="2_MMC small Fonts_KOR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lnDef>
  </a:objectDefaults>
  <a:extraClrSchemeLst>
    <a:extraClrScheme>
      <a:clrScheme name="2_MMC small Fonts_KOR 1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DBE9DB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2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00FF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3">
        <a:dk1>
          <a:srgbClr val="000000"/>
        </a:dk1>
        <a:lt1>
          <a:srgbClr val="FFFFFF"/>
        </a:lt1>
        <a:dk2>
          <a:srgbClr val="C0C0C0"/>
        </a:dk2>
        <a:lt2>
          <a:srgbClr val="808080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4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1.xml><?xml version="1.0" encoding="utf-8"?>
<a:theme xmlns:a="http://schemas.openxmlformats.org/drawingml/2006/main" name="27_MMC small Fonts_KOR">
  <a:themeElements>
    <a:clrScheme name="11_MMC small Fonts_KOR 4">
      <a:dk1>
        <a:srgbClr val="000000"/>
      </a:dk1>
      <a:lt1>
        <a:srgbClr val="FFFFFF"/>
      </a:lt1>
      <a:dk2>
        <a:srgbClr val="C0C0C0"/>
      </a:dk2>
      <a:lt2>
        <a:srgbClr val="5F5F5F"/>
      </a:lt2>
      <a:accent1>
        <a:srgbClr val="B2D1B2"/>
      </a:accent1>
      <a:accent2>
        <a:srgbClr val="FFCC66"/>
      </a:accent2>
      <a:accent3>
        <a:srgbClr val="FFFFFF"/>
      </a:accent3>
      <a:accent4>
        <a:srgbClr val="000000"/>
      </a:accent4>
      <a:accent5>
        <a:srgbClr val="D5E5D5"/>
      </a:accent5>
      <a:accent6>
        <a:srgbClr val="E7B95C"/>
      </a:accent6>
      <a:hlink>
        <a:srgbClr val="EAEAEA"/>
      </a:hlink>
      <a:folHlink>
        <a:srgbClr val="004222"/>
      </a:folHlink>
    </a:clrScheme>
    <a:fontScheme name="11_MMC small Fonts_KOR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0000" tIns="118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5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0000" tIns="118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5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lnDef>
  </a:objectDefaults>
  <a:extraClrSchemeLst>
    <a:extraClrScheme>
      <a:clrScheme name="11_MMC small Fonts_KOR 1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DBE9DB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1_MMC small Fonts_KOR 2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00FF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1_MMC small Fonts_KOR 3">
        <a:dk1>
          <a:srgbClr val="000000"/>
        </a:dk1>
        <a:lt1>
          <a:srgbClr val="FFFFFF"/>
        </a:lt1>
        <a:dk2>
          <a:srgbClr val="C0C0C0"/>
        </a:dk2>
        <a:lt2>
          <a:srgbClr val="808080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1_MMC small Fonts_KOR 4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2.xml><?xml version="1.0" encoding="utf-8"?>
<a:theme xmlns:a="http://schemas.openxmlformats.org/drawingml/2006/main" name="28_MMC small Fonts_KOR">
  <a:themeElements>
    <a:clrScheme name="1_MMC small Fonts_KOR 4">
      <a:dk1>
        <a:srgbClr val="000000"/>
      </a:dk1>
      <a:lt1>
        <a:srgbClr val="FFFFFF"/>
      </a:lt1>
      <a:dk2>
        <a:srgbClr val="C0C0C0"/>
      </a:dk2>
      <a:lt2>
        <a:srgbClr val="5F5F5F"/>
      </a:lt2>
      <a:accent1>
        <a:srgbClr val="B2D1B2"/>
      </a:accent1>
      <a:accent2>
        <a:srgbClr val="FFCC66"/>
      </a:accent2>
      <a:accent3>
        <a:srgbClr val="FFFFFF"/>
      </a:accent3>
      <a:accent4>
        <a:srgbClr val="000000"/>
      </a:accent4>
      <a:accent5>
        <a:srgbClr val="D5E5D5"/>
      </a:accent5>
      <a:accent6>
        <a:srgbClr val="E7B95C"/>
      </a:accent6>
      <a:hlink>
        <a:srgbClr val="EAEAEA"/>
      </a:hlink>
      <a:folHlink>
        <a:srgbClr val="004222"/>
      </a:folHlink>
    </a:clrScheme>
    <a:fontScheme name="1_MMC small Fonts_KOR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0000" tIns="118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5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0000" tIns="118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5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lnDef>
  </a:objectDefaults>
  <a:extraClrSchemeLst>
    <a:extraClrScheme>
      <a:clrScheme name="1_MMC small Fonts_KOR 1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DBE9DB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2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00FF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3">
        <a:dk1>
          <a:srgbClr val="000000"/>
        </a:dk1>
        <a:lt1>
          <a:srgbClr val="FFFFFF"/>
        </a:lt1>
        <a:dk2>
          <a:srgbClr val="C0C0C0"/>
        </a:dk2>
        <a:lt2>
          <a:srgbClr val="808080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4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3.xml><?xml version="1.0" encoding="utf-8"?>
<a:theme xmlns:a="http://schemas.openxmlformats.org/drawingml/2006/main" name="29_MMC small Fonts_KOR">
  <a:themeElements>
    <a:clrScheme name="1_MMC small Fonts_KOR 4">
      <a:dk1>
        <a:srgbClr val="000000"/>
      </a:dk1>
      <a:lt1>
        <a:srgbClr val="FFFFFF"/>
      </a:lt1>
      <a:dk2>
        <a:srgbClr val="C0C0C0"/>
      </a:dk2>
      <a:lt2>
        <a:srgbClr val="5F5F5F"/>
      </a:lt2>
      <a:accent1>
        <a:srgbClr val="B2D1B2"/>
      </a:accent1>
      <a:accent2>
        <a:srgbClr val="FFCC66"/>
      </a:accent2>
      <a:accent3>
        <a:srgbClr val="FFFFFF"/>
      </a:accent3>
      <a:accent4>
        <a:srgbClr val="000000"/>
      </a:accent4>
      <a:accent5>
        <a:srgbClr val="D5E5D5"/>
      </a:accent5>
      <a:accent6>
        <a:srgbClr val="E7B95C"/>
      </a:accent6>
      <a:hlink>
        <a:srgbClr val="EAEAEA"/>
      </a:hlink>
      <a:folHlink>
        <a:srgbClr val="004222"/>
      </a:folHlink>
    </a:clrScheme>
    <a:fontScheme name="1_MMC small Fonts_KOR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0000" tIns="118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5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0000" tIns="118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5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lnDef>
  </a:objectDefaults>
  <a:extraClrSchemeLst>
    <a:extraClrScheme>
      <a:clrScheme name="1_MMC small Fonts_KOR 1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DBE9DB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2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00FF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3">
        <a:dk1>
          <a:srgbClr val="000000"/>
        </a:dk1>
        <a:lt1>
          <a:srgbClr val="FFFFFF"/>
        </a:lt1>
        <a:dk2>
          <a:srgbClr val="C0C0C0"/>
        </a:dk2>
        <a:lt2>
          <a:srgbClr val="808080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4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4.xml><?xml version="1.0" encoding="utf-8"?>
<a:theme xmlns:a="http://schemas.openxmlformats.org/drawingml/2006/main" name="30_MMC small Fonts_KOR">
  <a:themeElements>
    <a:clrScheme name="1_MMC small Fonts_KOR 4">
      <a:dk1>
        <a:srgbClr val="000000"/>
      </a:dk1>
      <a:lt1>
        <a:srgbClr val="FFFFFF"/>
      </a:lt1>
      <a:dk2>
        <a:srgbClr val="C0C0C0"/>
      </a:dk2>
      <a:lt2>
        <a:srgbClr val="5F5F5F"/>
      </a:lt2>
      <a:accent1>
        <a:srgbClr val="B2D1B2"/>
      </a:accent1>
      <a:accent2>
        <a:srgbClr val="FFCC66"/>
      </a:accent2>
      <a:accent3>
        <a:srgbClr val="FFFFFF"/>
      </a:accent3>
      <a:accent4>
        <a:srgbClr val="000000"/>
      </a:accent4>
      <a:accent5>
        <a:srgbClr val="D5E5D5"/>
      </a:accent5>
      <a:accent6>
        <a:srgbClr val="E7B95C"/>
      </a:accent6>
      <a:hlink>
        <a:srgbClr val="EAEAEA"/>
      </a:hlink>
      <a:folHlink>
        <a:srgbClr val="004222"/>
      </a:folHlink>
    </a:clrScheme>
    <a:fontScheme name="1_MMC small Fonts_KOR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0000" tIns="118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5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0000" tIns="118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5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lnDef>
  </a:objectDefaults>
  <a:extraClrSchemeLst>
    <a:extraClrScheme>
      <a:clrScheme name="1_MMC small Fonts_KOR 1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DBE9DB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2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00FF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3">
        <a:dk1>
          <a:srgbClr val="000000"/>
        </a:dk1>
        <a:lt1>
          <a:srgbClr val="FFFFFF"/>
        </a:lt1>
        <a:dk2>
          <a:srgbClr val="C0C0C0"/>
        </a:dk2>
        <a:lt2>
          <a:srgbClr val="808080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4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5.xml><?xml version="1.0" encoding="utf-8"?>
<a:theme xmlns:a="http://schemas.openxmlformats.org/drawingml/2006/main" name="31_MMC small Fonts_KOR">
  <a:themeElements>
    <a:clrScheme name="1_MMC small Fonts_KOR 4">
      <a:dk1>
        <a:srgbClr val="000000"/>
      </a:dk1>
      <a:lt1>
        <a:srgbClr val="FFFFFF"/>
      </a:lt1>
      <a:dk2>
        <a:srgbClr val="C0C0C0"/>
      </a:dk2>
      <a:lt2>
        <a:srgbClr val="5F5F5F"/>
      </a:lt2>
      <a:accent1>
        <a:srgbClr val="B2D1B2"/>
      </a:accent1>
      <a:accent2>
        <a:srgbClr val="FFCC66"/>
      </a:accent2>
      <a:accent3>
        <a:srgbClr val="FFFFFF"/>
      </a:accent3>
      <a:accent4>
        <a:srgbClr val="000000"/>
      </a:accent4>
      <a:accent5>
        <a:srgbClr val="D5E5D5"/>
      </a:accent5>
      <a:accent6>
        <a:srgbClr val="E7B95C"/>
      </a:accent6>
      <a:hlink>
        <a:srgbClr val="EAEAEA"/>
      </a:hlink>
      <a:folHlink>
        <a:srgbClr val="004222"/>
      </a:folHlink>
    </a:clrScheme>
    <a:fontScheme name="1_MMC small Fonts_KOR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0000" tIns="118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5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0000" tIns="118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5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lnDef>
  </a:objectDefaults>
  <a:extraClrSchemeLst>
    <a:extraClrScheme>
      <a:clrScheme name="1_MMC small Fonts_KOR 1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DBE9DB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2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00FF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3">
        <a:dk1>
          <a:srgbClr val="000000"/>
        </a:dk1>
        <a:lt1>
          <a:srgbClr val="FFFFFF"/>
        </a:lt1>
        <a:dk2>
          <a:srgbClr val="C0C0C0"/>
        </a:dk2>
        <a:lt2>
          <a:srgbClr val="808080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4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6.xml><?xml version="1.0" encoding="utf-8"?>
<a:theme xmlns:a="http://schemas.openxmlformats.org/drawingml/2006/main" name="44_MMC small Fonts_KOR">
  <a:themeElements>
    <a:clrScheme name="2_MMC small Fonts_KOR 4">
      <a:dk1>
        <a:srgbClr val="000000"/>
      </a:dk1>
      <a:lt1>
        <a:srgbClr val="FFFFFF"/>
      </a:lt1>
      <a:dk2>
        <a:srgbClr val="C0C0C0"/>
      </a:dk2>
      <a:lt2>
        <a:srgbClr val="5F5F5F"/>
      </a:lt2>
      <a:accent1>
        <a:srgbClr val="B2D1B2"/>
      </a:accent1>
      <a:accent2>
        <a:srgbClr val="FFCC66"/>
      </a:accent2>
      <a:accent3>
        <a:srgbClr val="FFFFFF"/>
      </a:accent3>
      <a:accent4>
        <a:srgbClr val="000000"/>
      </a:accent4>
      <a:accent5>
        <a:srgbClr val="D5E5D5"/>
      </a:accent5>
      <a:accent6>
        <a:srgbClr val="E7B95C"/>
      </a:accent6>
      <a:hlink>
        <a:srgbClr val="EAEAEA"/>
      </a:hlink>
      <a:folHlink>
        <a:srgbClr val="004222"/>
      </a:folHlink>
    </a:clrScheme>
    <a:fontScheme name="2_MMC small Fonts_KOR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lnDef>
  </a:objectDefaults>
  <a:extraClrSchemeLst>
    <a:extraClrScheme>
      <a:clrScheme name="2_MMC small Fonts_KOR 1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DBE9DB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2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00FF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3">
        <a:dk1>
          <a:srgbClr val="000000"/>
        </a:dk1>
        <a:lt1>
          <a:srgbClr val="FFFFFF"/>
        </a:lt1>
        <a:dk2>
          <a:srgbClr val="C0C0C0"/>
        </a:dk2>
        <a:lt2>
          <a:srgbClr val="808080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4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7.xml><?xml version="1.0" encoding="utf-8"?>
<a:theme xmlns:a="http://schemas.openxmlformats.org/drawingml/2006/main" name="34_MMC small Fonts_KOR">
  <a:themeElements>
    <a:clrScheme name="2_MMC small Fonts_KOR 4">
      <a:dk1>
        <a:srgbClr val="000000"/>
      </a:dk1>
      <a:lt1>
        <a:srgbClr val="FFFFFF"/>
      </a:lt1>
      <a:dk2>
        <a:srgbClr val="C0C0C0"/>
      </a:dk2>
      <a:lt2>
        <a:srgbClr val="5F5F5F"/>
      </a:lt2>
      <a:accent1>
        <a:srgbClr val="B2D1B2"/>
      </a:accent1>
      <a:accent2>
        <a:srgbClr val="FFCC66"/>
      </a:accent2>
      <a:accent3>
        <a:srgbClr val="FFFFFF"/>
      </a:accent3>
      <a:accent4>
        <a:srgbClr val="000000"/>
      </a:accent4>
      <a:accent5>
        <a:srgbClr val="D5E5D5"/>
      </a:accent5>
      <a:accent6>
        <a:srgbClr val="E7B95C"/>
      </a:accent6>
      <a:hlink>
        <a:srgbClr val="EAEAEA"/>
      </a:hlink>
      <a:folHlink>
        <a:srgbClr val="004222"/>
      </a:folHlink>
    </a:clrScheme>
    <a:fontScheme name="2_MMC small Fonts_KOR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lnDef>
  </a:objectDefaults>
  <a:extraClrSchemeLst>
    <a:extraClrScheme>
      <a:clrScheme name="2_MMC small Fonts_KOR 1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DBE9DB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2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00FF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3">
        <a:dk1>
          <a:srgbClr val="000000"/>
        </a:dk1>
        <a:lt1>
          <a:srgbClr val="FFFFFF"/>
        </a:lt1>
        <a:dk2>
          <a:srgbClr val="C0C0C0"/>
        </a:dk2>
        <a:lt2>
          <a:srgbClr val="808080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4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8.xml><?xml version="1.0" encoding="utf-8"?>
<a:theme xmlns:a="http://schemas.openxmlformats.org/drawingml/2006/main" name="42_MMC small Fonts_KOR">
  <a:themeElements>
    <a:clrScheme name="2_MMC small Fonts_KOR 4">
      <a:dk1>
        <a:srgbClr val="000000"/>
      </a:dk1>
      <a:lt1>
        <a:srgbClr val="FFFFFF"/>
      </a:lt1>
      <a:dk2>
        <a:srgbClr val="C0C0C0"/>
      </a:dk2>
      <a:lt2>
        <a:srgbClr val="5F5F5F"/>
      </a:lt2>
      <a:accent1>
        <a:srgbClr val="B2D1B2"/>
      </a:accent1>
      <a:accent2>
        <a:srgbClr val="FFCC66"/>
      </a:accent2>
      <a:accent3>
        <a:srgbClr val="FFFFFF"/>
      </a:accent3>
      <a:accent4>
        <a:srgbClr val="000000"/>
      </a:accent4>
      <a:accent5>
        <a:srgbClr val="D5E5D5"/>
      </a:accent5>
      <a:accent6>
        <a:srgbClr val="E7B95C"/>
      </a:accent6>
      <a:hlink>
        <a:srgbClr val="EAEAEA"/>
      </a:hlink>
      <a:folHlink>
        <a:srgbClr val="004222"/>
      </a:folHlink>
    </a:clrScheme>
    <a:fontScheme name="2_MMC small Fonts_KOR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lnDef>
  </a:objectDefaults>
  <a:extraClrSchemeLst>
    <a:extraClrScheme>
      <a:clrScheme name="2_MMC small Fonts_KOR 1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DBE9DB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2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00FF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3">
        <a:dk1>
          <a:srgbClr val="000000"/>
        </a:dk1>
        <a:lt1>
          <a:srgbClr val="FFFFFF"/>
        </a:lt1>
        <a:dk2>
          <a:srgbClr val="C0C0C0"/>
        </a:dk2>
        <a:lt2>
          <a:srgbClr val="808080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4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9.xml><?xml version="1.0" encoding="utf-8"?>
<a:theme xmlns:a="http://schemas.openxmlformats.org/drawingml/2006/main" name="35_MMC small Fonts_KOR">
  <a:themeElements>
    <a:clrScheme name="2_MMC small Fonts_KOR 4">
      <a:dk1>
        <a:srgbClr val="000000"/>
      </a:dk1>
      <a:lt1>
        <a:srgbClr val="FFFFFF"/>
      </a:lt1>
      <a:dk2>
        <a:srgbClr val="C0C0C0"/>
      </a:dk2>
      <a:lt2>
        <a:srgbClr val="5F5F5F"/>
      </a:lt2>
      <a:accent1>
        <a:srgbClr val="B2D1B2"/>
      </a:accent1>
      <a:accent2>
        <a:srgbClr val="FFCC66"/>
      </a:accent2>
      <a:accent3>
        <a:srgbClr val="FFFFFF"/>
      </a:accent3>
      <a:accent4>
        <a:srgbClr val="000000"/>
      </a:accent4>
      <a:accent5>
        <a:srgbClr val="D5E5D5"/>
      </a:accent5>
      <a:accent6>
        <a:srgbClr val="E7B95C"/>
      </a:accent6>
      <a:hlink>
        <a:srgbClr val="EAEAEA"/>
      </a:hlink>
      <a:folHlink>
        <a:srgbClr val="004222"/>
      </a:folHlink>
    </a:clrScheme>
    <a:fontScheme name="2_MMC small Fonts_KOR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lnDef>
  </a:objectDefaults>
  <a:extraClrSchemeLst>
    <a:extraClrScheme>
      <a:clrScheme name="2_MMC small Fonts_KOR 1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DBE9DB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2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00FF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3">
        <a:dk1>
          <a:srgbClr val="000000"/>
        </a:dk1>
        <a:lt1>
          <a:srgbClr val="FFFFFF"/>
        </a:lt1>
        <a:dk2>
          <a:srgbClr val="C0C0C0"/>
        </a:dk2>
        <a:lt2>
          <a:srgbClr val="808080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4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0.xml><?xml version="1.0" encoding="utf-8"?>
<a:theme xmlns:a="http://schemas.openxmlformats.org/drawingml/2006/main" name="36_MMC small Fonts_KOR">
  <a:themeElements>
    <a:clrScheme name="2_MMC small Fonts_KOR 4">
      <a:dk1>
        <a:srgbClr val="000000"/>
      </a:dk1>
      <a:lt1>
        <a:srgbClr val="FFFFFF"/>
      </a:lt1>
      <a:dk2>
        <a:srgbClr val="C0C0C0"/>
      </a:dk2>
      <a:lt2>
        <a:srgbClr val="5F5F5F"/>
      </a:lt2>
      <a:accent1>
        <a:srgbClr val="B2D1B2"/>
      </a:accent1>
      <a:accent2>
        <a:srgbClr val="FFCC66"/>
      </a:accent2>
      <a:accent3>
        <a:srgbClr val="FFFFFF"/>
      </a:accent3>
      <a:accent4>
        <a:srgbClr val="000000"/>
      </a:accent4>
      <a:accent5>
        <a:srgbClr val="D5E5D5"/>
      </a:accent5>
      <a:accent6>
        <a:srgbClr val="E7B95C"/>
      </a:accent6>
      <a:hlink>
        <a:srgbClr val="EAEAEA"/>
      </a:hlink>
      <a:folHlink>
        <a:srgbClr val="004222"/>
      </a:folHlink>
    </a:clrScheme>
    <a:fontScheme name="2_MMC small Fonts_KOR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lnDef>
  </a:objectDefaults>
  <a:extraClrSchemeLst>
    <a:extraClrScheme>
      <a:clrScheme name="2_MMC small Fonts_KOR 1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DBE9DB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2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00FF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3">
        <a:dk1>
          <a:srgbClr val="000000"/>
        </a:dk1>
        <a:lt1>
          <a:srgbClr val="FFFFFF"/>
        </a:lt1>
        <a:dk2>
          <a:srgbClr val="C0C0C0"/>
        </a:dk2>
        <a:lt2>
          <a:srgbClr val="808080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4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1.xml><?xml version="1.0" encoding="utf-8"?>
<a:theme xmlns:a="http://schemas.openxmlformats.org/drawingml/2006/main" name="4_Core Finance Group">
  <a:themeElements>
    <a:clrScheme name="">
      <a:dk1>
        <a:srgbClr val="000000"/>
      </a:dk1>
      <a:lt1>
        <a:srgbClr val="FFFFFF"/>
      </a:lt1>
      <a:dk2>
        <a:srgbClr val="000000"/>
      </a:dk2>
      <a:lt2>
        <a:srgbClr val="000000"/>
      </a:lt2>
      <a:accent1>
        <a:srgbClr val="FFFFFF"/>
      </a:accent1>
      <a:accent2>
        <a:srgbClr val="808080"/>
      </a:accent2>
      <a:accent3>
        <a:srgbClr val="FFFFFF"/>
      </a:accent3>
      <a:accent4>
        <a:srgbClr val="000000"/>
      </a:accent4>
      <a:accent5>
        <a:srgbClr val="FFFFFF"/>
      </a:accent5>
      <a:accent6>
        <a:srgbClr val="737373"/>
      </a:accent6>
      <a:hlink>
        <a:srgbClr val="B2B2B2"/>
      </a:hlink>
      <a:folHlink>
        <a:srgbClr val="DDDDDD"/>
      </a:folHlink>
    </a:clrScheme>
    <a:fontScheme name="4_Core Finance Group">
      <a:majorFont>
        <a:latin typeface=""/>
        <a:ea typeface=""/>
        <a:cs typeface=""/>
      </a:majorFont>
      <a:minorFont>
        <a:latin typeface="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0" tIns="0" rIns="0" bIns="0" numCol="1" anchor="ctr" anchorCtr="0" compatLnSpc="1">
        <a:prstTxWarp prst="textNoShape">
          <a:avLst/>
        </a:prstTxWarp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Char char="•"/>
          <a:tabLst/>
          <a:defRPr kumimoji="0" lang="en-US" sz="11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돋움" pitchFamily="50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0" tIns="0" rIns="0" bIns="0" numCol="1" anchor="ctr" anchorCtr="0" compatLnSpc="1">
        <a:prstTxWarp prst="textNoShape">
          <a:avLst/>
        </a:prstTxWarp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Char char="•"/>
          <a:tabLst/>
          <a:defRPr kumimoji="0" lang="en-US" sz="11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돋움" pitchFamily="50" charset="-127"/>
          </a:defRPr>
        </a:defPPr>
      </a:lstStyle>
    </a:lnDef>
  </a:objectDefaults>
  <a:extraClrSchemeLst>
    <a:extraClrScheme>
      <a:clrScheme name="1_Core Finance Group 1">
        <a:dk1>
          <a:srgbClr val="000000"/>
        </a:dk1>
        <a:lt1>
          <a:srgbClr val="FFFFFF"/>
        </a:lt1>
        <a:dk2>
          <a:srgbClr val="000000"/>
        </a:dk2>
        <a:lt2>
          <a:srgbClr val="000000"/>
        </a:lt2>
        <a:accent1>
          <a:srgbClr val="FFFFFF"/>
        </a:accent1>
        <a:accent2>
          <a:srgbClr val="777777"/>
        </a:accent2>
        <a:accent3>
          <a:srgbClr val="FFFFFF"/>
        </a:accent3>
        <a:accent4>
          <a:srgbClr val="000000"/>
        </a:accent4>
        <a:accent5>
          <a:srgbClr val="FFFFFF"/>
        </a:accent5>
        <a:accent6>
          <a:srgbClr val="6B6B6B"/>
        </a:accent6>
        <a:hlink>
          <a:srgbClr val="969696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2.xml><?xml version="1.0" encoding="utf-8"?>
<a:theme xmlns:a="http://schemas.openxmlformats.org/drawingml/2006/main" name="38_MMC small Fonts_KOR">
  <a:themeElements>
    <a:clrScheme name="2_MMC small Fonts_KOR 4">
      <a:dk1>
        <a:srgbClr val="000000"/>
      </a:dk1>
      <a:lt1>
        <a:srgbClr val="FFFFFF"/>
      </a:lt1>
      <a:dk2>
        <a:srgbClr val="C0C0C0"/>
      </a:dk2>
      <a:lt2>
        <a:srgbClr val="5F5F5F"/>
      </a:lt2>
      <a:accent1>
        <a:srgbClr val="B2D1B2"/>
      </a:accent1>
      <a:accent2>
        <a:srgbClr val="FFCC66"/>
      </a:accent2>
      <a:accent3>
        <a:srgbClr val="FFFFFF"/>
      </a:accent3>
      <a:accent4>
        <a:srgbClr val="000000"/>
      </a:accent4>
      <a:accent5>
        <a:srgbClr val="D5E5D5"/>
      </a:accent5>
      <a:accent6>
        <a:srgbClr val="E7B95C"/>
      </a:accent6>
      <a:hlink>
        <a:srgbClr val="EAEAEA"/>
      </a:hlink>
      <a:folHlink>
        <a:srgbClr val="004222"/>
      </a:folHlink>
    </a:clrScheme>
    <a:fontScheme name="2_MMC small Fonts_KOR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lnDef>
  </a:objectDefaults>
  <a:extraClrSchemeLst>
    <a:extraClrScheme>
      <a:clrScheme name="2_MMC small Fonts_KOR 1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DBE9DB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2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00FF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3">
        <a:dk1>
          <a:srgbClr val="000000"/>
        </a:dk1>
        <a:lt1>
          <a:srgbClr val="FFFFFF"/>
        </a:lt1>
        <a:dk2>
          <a:srgbClr val="C0C0C0"/>
        </a:dk2>
        <a:lt2>
          <a:srgbClr val="808080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4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3.xml><?xml version="1.0" encoding="utf-8"?>
<a:theme xmlns:a="http://schemas.openxmlformats.org/drawingml/2006/main" name="45_MMC small Fonts_KOR">
  <a:themeElements>
    <a:clrScheme name="2_MMC small Fonts_KOR 4">
      <a:dk1>
        <a:srgbClr val="000000"/>
      </a:dk1>
      <a:lt1>
        <a:srgbClr val="FFFFFF"/>
      </a:lt1>
      <a:dk2>
        <a:srgbClr val="C0C0C0"/>
      </a:dk2>
      <a:lt2>
        <a:srgbClr val="5F5F5F"/>
      </a:lt2>
      <a:accent1>
        <a:srgbClr val="B2D1B2"/>
      </a:accent1>
      <a:accent2>
        <a:srgbClr val="FFCC66"/>
      </a:accent2>
      <a:accent3>
        <a:srgbClr val="FFFFFF"/>
      </a:accent3>
      <a:accent4>
        <a:srgbClr val="000000"/>
      </a:accent4>
      <a:accent5>
        <a:srgbClr val="D5E5D5"/>
      </a:accent5>
      <a:accent6>
        <a:srgbClr val="E7B95C"/>
      </a:accent6>
      <a:hlink>
        <a:srgbClr val="EAEAEA"/>
      </a:hlink>
      <a:folHlink>
        <a:srgbClr val="004222"/>
      </a:folHlink>
    </a:clrScheme>
    <a:fontScheme name="2_MMC small Fonts_KOR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lnDef>
  </a:objectDefaults>
  <a:extraClrSchemeLst>
    <a:extraClrScheme>
      <a:clrScheme name="2_MMC small Fonts_KOR 1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DBE9DB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2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00FF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3">
        <a:dk1>
          <a:srgbClr val="000000"/>
        </a:dk1>
        <a:lt1>
          <a:srgbClr val="FFFFFF"/>
        </a:lt1>
        <a:dk2>
          <a:srgbClr val="C0C0C0"/>
        </a:dk2>
        <a:lt2>
          <a:srgbClr val="808080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4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4.xml><?xml version="1.0" encoding="utf-8"?>
<a:theme xmlns:a="http://schemas.openxmlformats.org/drawingml/2006/main" name="37_MMC small Fonts_KOR">
  <a:themeElements>
    <a:clrScheme name="2_MMC small Fonts_KOR 4">
      <a:dk1>
        <a:srgbClr val="000000"/>
      </a:dk1>
      <a:lt1>
        <a:srgbClr val="FFFFFF"/>
      </a:lt1>
      <a:dk2>
        <a:srgbClr val="C0C0C0"/>
      </a:dk2>
      <a:lt2>
        <a:srgbClr val="5F5F5F"/>
      </a:lt2>
      <a:accent1>
        <a:srgbClr val="B2D1B2"/>
      </a:accent1>
      <a:accent2>
        <a:srgbClr val="FFCC66"/>
      </a:accent2>
      <a:accent3>
        <a:srgbClr val="FFFFFF"/>
      </a:accent3>
      <a:accent4>
        <a:srgbClr val="000000"/>
      </a:accent4>
      <a:accent5>
        <a:srgbClr val="D5E5D5"/>
      </a:accent5>
      <a:accent6>
        <a:srgbClr val="E7B95C"/>
      </a:accent6>
      <a:hlink>
        <a:srgbClr val="EAEAEA"/>
      </a:hlink>
      <a:folHlink>
        <a:srgbClr val="004222"/>
      </a:folHlink>
    </a:clrScheme>
    <a:fontScheme name="2_MMC small Fonts_KOR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lnDef>
  </a:objectDefaults>
  <a:extraClrSchemeLst>
    <a:extraClrScheme>
      <a:clrScheme name="2_MMC small Fonts_KOR 1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DBE9DB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2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00FF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3">
        <a:dk1>
          <a:srgbClr val="000000"/>
        </a:dk1>
        <a:lt1>
          <a:srgbClr val="FFFFFF"/>
        </a:lt1>
        <a:dk2>
          <a:srgbClr val="C0C0C0"/>
        </a:dk2>
        <a:lt2>
          <a:srgbClr val="808080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4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5.xml><?xml version="1.0" encoding="utf-8"?>
<a:theme xmlns:a="http://schemas.openxmlformats.org/drawingml/2006/main" name="39_MMC small Fonts_KOR">
  <a:themeElements>
    <a:clrScheme name="1_MMC small Fonts_KOR 4">
      <a:dk1>
        <a:srgbClr val="000000"/>
      </a:dk1>
      <a:lt1>
        <a:srgbClr val="FFFFFF"/>
      </a:lt1>
      <a:dk2>
        <a:srgbClr val="C0C0C0"/>
      </a:dk2>
      <a:lt2>
        <a:srgbClr val="5F5F5F"/>
      </a:lt2>
      <a:accent1>
        <a:srgbClr val="B2D1B2"/>
      </a:accent1>
      <a:accent2>
        <a:srgbClr val="FFCC66"/>
      </a:accent2>
      <a:accent3>
        <a:srgbClr val="FFFFFF"/>
      </a:accent3>
      <a:accent4>
        <a:srgbClr val="000000"/>
      </a:accent4>
      <a:accent5>
        <a:srgbClr val="D5E5D5"/>
      </a:accent5>
      <a:accent6>
        <a:srgbClr val="E7B95C"/>
      </a:accent6>
      <a:hlink>
        <a:srgbClr val="EAEAEA"/>
      </a:hlink>
      <a:folHlink>
        <a:srgbClr val="004222"/>
      </a:folHlink>
    </a:clrScheme>
    <a:fontScheme name="1_MMC small Fonts_KOR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0000" tIns="118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5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0000" tIns="118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5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lnDef>
  </a:objectDefaults>
  <a:extraClrSchemeLst>
    <a:extraClrScheme>
      <a:clrScheme name="1_MMC small Fonts_KOR 1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DBE9DB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2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00FF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3">
        <a:dk1>
          <a:srgbClr val="000000"/>
        </a:dk1>
        <a:lt1>
          <a:srgbClr val="FFFFFF"/>
        </a:lt1>
        <a:dk2>
          <a:srgbClr val="C0C0C0"/>
        </a:dk2>
        <a:lt2>
          <a:srgbClr val="808080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4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6.xml><?xml version="1.0" encoding="utf-8"?>
<a:theme xmlns:a="http://schemas.openxmlformats.org/drawingml/2006/main" name="41_MMC small Fonts_KOR">
  <a:themeElements>
    <a:clrScheme name="1_MMC small Fonts_KOR 4">
      <a:dk1>
        <a:srgbClr val="000000"/>
      </a:dk1>
      <a:lt1>
        <a:srgbClr val="FFFFFF"/>
      </a:lt1>
      <a:dk2>
        <a:srgbClr val="C0C0C0"/>
      </a:dk2>
      <a:lt2>
        <a:srgbClr val="5F5F5F"/>
      </a:lt2>
      <a:accent1>
        <a:srgbClr val="B2D1B2"/>
      </a:accent1>
      <a:accent2>
        <a:srgbClr val="FFCC66"/>
      </a:accent2>
      <a:accent3>
        <a:srgbClr val="FFFFFF"/>
      </a:accent3>
      <a:accent4>
        <a:srgbClr val="000000"/>
      </a:accent4>
      <a:accent5>
        <a:srgbClr val="D5E5D5"/>
      </a:accent5>
      <a:accent6>
        <a:srgbClr val="E7B95C"/>
      </a:accent6>
      <a:hlink>
        <a:srgbClr val="EAEAEA"/>
      </a:hlink>
      <a:folHlink>
        <a:srgbClr val="004222"/>
      </a:folHlink>
    </a:clrScheme>
    <a:fontScheme name="1_MMC small Fonts_KOR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0000" tIns="118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5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0000" tIns="118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5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lnDef>
  </a:objectDefaults>
  <a:extraClrSchemeLst>
    <a:extraClrScheme>
      <a:clrScheme name="1_MMC small Fonts_KOR 1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DBE9DB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2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00FF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3">
        <a:dk1>
          <a:srgbClr val="000000"/>
        </a:dk1>
        <a:lt1>
          <a:srgbClr val="FFFFFF"/>
        </a:lt1>
        <a:dk2>
          <a:srgbClr val="C0C0C0"/>
        </a:dk2>
        <a:lt2>
          <a:srgbClr val="808080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4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7.xml><?xml version="1.0" encoding="utf-8"?>
<a:theme xmlns:a="http://schemas.openxmlformats.org/drawingml/2006/main" name="46_MMC small Fonts_KOR">
  <a:themeElements>
    <a:clrScheme name="1_MMC small Fonts_KOR 4">
      <a:dk1>
        <a:srgbClr val="000000"/>
      </a:dk1>
      <a:lt1>
        <a:srgbClr val="FFFFFF"/>
      </a:lt1>
      <a:dk2>
        <a:srgbClr val="C0C0C0"/>
      </a:dk2>
      <a:lt2>
        <a:srgbClr val="5F5F5F"/>
      </a:lt2>
      <a:accent1>
        <a:srgbClr val="B2D1B2"/>
      </a:accent1>
      <a:accent2>
        <a:srgbClr val="FFCC66"/>
      </a:accent2>
      <a:accent3>
        <a:srgbClr val="FFFFFF"/>
      </a:accent3>
      <a:accent4>
        <a:srgbClr val="000000"/>
      </a:accent4>
      <a:accent5>
        <a:srgbClr val="D5E5D5"/>
      </a:accent5>
      <a:accent6>
        <a:srgbClr val="E7B95C"/>
      </a:accent6>
      <a:hlink>
        <a:srgbClr val="EAEAEA"/>
      </a:hlink>
      <a:folHlink>
        <a:srgbClr val="004222"/>
      </a:folHlink>
    </a:clrScheme>
    <a:fontScheme name="1_MMC small Fonts_KOR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0000" tIns="118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5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0000" tIns="118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5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lnDef>
  </a:objectDefaults>
  <a:extraClrSchemeLst>
    <a:extraClrScheme>
      <a:clrScheme name="1_MMC small Fonts_KOR 1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DBE9DB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2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00FF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3">
        <a:dk1>
          <a:srgbClr val="000000"/>
        </a:dk1>
        <a:lt1>
          <a:srgbClr val="FFFFFF"/>
        </a:lt1>
        <a:dk2>
          <a:srgbClr val="C0C0C0"/>
        </a:dk2>
        <a:lt2>
          <a:srgbClr val="808080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4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8.xml><?xml version="1.0" encoding="utf-8"?>
<a:theme xmlns:a="http://schemas.openxmlformats.org/drawingml/2006/main" name="4_기본 디자인">
  <a:themeElements>
    <a:clrScheme name="2_기본 디자인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2_기본 디자인">
      <a:majorFont>
        <a:latin typeface="HY견고딕"/>
        <a:ea typeface="HY견고딕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EAEAEA"/>
        </a:solidFill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>
          <a:prstShdw prst="shdw17" dist="17961" dir="2700000">
            <a:srgbClr val="EAEAEA">
              <a:gamma/>
              <a:shade val="60000"/>
              <a:invGamma/>
            </a:srgbClr>
          </a:prstShdw>
        </a:effec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l" defTabSz="914400" rtl="0" eaLnBrk="1" fontAlgn="base" latinLnBrk="1" hangingPunct="1">
          <a:lnSpc>
            <a:spcPct val="130000"/>
          </a:lnSpc>
          <a:spcBef>
            <a:spcPct val="0"/>
          </a:spcBef>
          <a:spcAft>
            <a:spcPct val="0"/>
          </a:spcAft>
          <a:buClrTx/>
          <a:buSzTx/>
          <a:buFontTx/>
          <a:buChar char="•"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EAEAEA"/>
        </a:solidFill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>
          <a:prstShdw prst="shdw17" dist="17961" dir="2700000">
            <a:srgbClr val="EAEAEA">
              <a:gamma/>
              <a:shade val="60000"/>
              <a:invGamma/>
            </a:srgbClr>
          </a:prstShdw>
        </a:effec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l" defTabSz="914400" rtl="0" eaLnBrk="1" fontAlgn="base" latinLnBrk="1" hangingPunct="1">
          <a:lnSpc>
            <a:spcPct val="130000"/>
          </a:lnSpc>
          <a:spcBef>
            <a:spcPct val="0"/>
          </a:spcBef>
          <a:spcAft>
            <a:spcPct val="0"/>
          </a:spcAft>
          <a:buClrTx/>
          <a:buSzTx/>
          <a:buFontTx/>
          <a:buChar char="•"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lnDef>
  </a:objectDefaults>
  <a:extraClrSchemeLst>
    <a:extraClrScheme>
      <a:clrScheme name="2_기본 디자인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기본 디자인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기본 디자인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기본 디자인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기본 디자인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기본 디자인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기본 디자인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기본 디자인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기본 디자인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기본 디자인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기본 디자인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기본 디자인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59.xml><?xml version="1.0" encoding="utf-8"?>
<a:theme xmlns:a="http://schemas.openxmlformats.org/drawingml/2006/main" name="40_MMC small Fonts_KOR">
  <a:themeElements>
    <a:clrScheme name="1_MMC small Fonts_KOR 4">
      <a:dk1>
        <a:srgbClr val="000000"/>
      </a:dk1>
      <a:lt1>
        <a:srgbClr val="FFFFFF"/>
      </a:lt1>
      <a:dk2>
        <a:srgbClr val="C0C0C0"/>
      </a:dk2>
      <a:lt2>
        <a:srgbClr val="5F5F5F"/>
      </a:lt2>
      <a:accent1>
        <a:srgbClr val="B2D1B2"/>
      </a:accent1>
      <a:accent2>
        <a:srgbClr val="FFCC66"/>
      </a:accent2>
      <a:accent3>
        <a:srgbClr val="FFFFFF"/>
      </a:accent3>
      <a:accent4>
        <a:srgbClr val="000000"/>
      </a:accent4>
      <a:accent5>
        <a:srgbClr val="D5E5D5"/>
      </a:accent5>
      <a:accent6>
        <a:srgbClr val="E7B95C"/>
      </a:accent6>
      <a:hlink>
        <a:srgbClr val="EAEAEA"/>
      </a:hlink>
      <a:folHlink>
        <a:srgbClr val="004222"/>
      </a:folHlink>
    </a:clrScheme>
    <a:fontScheme name="1_MMC small Fonts_KOR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0000" tIns="118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5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0000" tIns="118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5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lnDef>
  </a:objectDefaults>
  <a:extraClrSchemeLst>
    <a:extraClrScheme>
      <a:clrScheme name="1_MMC small Fonts_KOR 1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DBE9DB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2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00FF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3">
        <a:dk1>
          <a:srgbClr val="000000"/>
        </a:dk1>
        <a:lt1>
          <a:srgbClr val="FFFFFF"/>
        </a:lt1>
        <a:dk2>
          <a:srgbClr val="C0C0C0"/>
        </a:dk2>
        <a:lt2>
          <a:srgbClr val="808080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4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60.xml><?xml version="1.0" encoding="utf-8"?>
<a:theme xmlns:a="http://schemas.openxmlformats.org/drawingml/2006/main" name="48_MMC small Fonts_KOR">
  <a:themeElements>
    <a:clrScheme name="1_MMC small Fonts_KOR 4">
      <a:dk1>
        <a:srgbClr val="000000"/>
      </a:dk1>
      <a:lt1>
        <a:srgbClr val="FFFFFF"/>
      </a:lt1>
      <a:dk2>
        <a:srgbClr val="C0C0C0"/>
      </a:dk2>
      <a:lt2>
        <a:srgbClr val="5F5F5F"/>
      </a:lt2>
      <a:accent1>
        <a:srgbClr val="B2D1B2"/>
      </a:accent1>
      <a:accent2>
        <a:srgbClr val="FFCC66"/>
      </a:accent2>
      <a:accent3>
        <a:srgbClr val="FFFFFF"/>
      </a:accent3>
      <a:accent4>
        <a:srgbClr val="000000"/>
      </a:accent4>
      <a:accent5>
        <a:srgbClr val="D5E5D5"/>
      </a:accent5>
      <a:accent6>
        <a:srgbClr val="E7B95C"/>
      </a:accent6>
      <a:hlink>
        <a:srgbClr val="EAEAEA"/>
      </a:hlink>
      <a:folHlink>
        <a:srgbClr val="004222"/>
      </a:folHlink>
    </a:clrScheme>
    <a:fontScheme name="Office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0000" tIns="118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5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0000" tIns="118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5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lnDef>
  </a:objectDefaults>
  <a:extraClrSchemeLst>
    <a:extraClrScheme>
      <a:clrScheme name="1_MMC small Fonts_KOR 1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DBE9DB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2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00FF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3">
        <a:dk1>
          <a:srgbClr val="000000"/>
        </a:dk1>
        <a:lt1>
          <a:srgbClr val="FFFFFF"/>
        </a:lt1>
        <a:dk2>
          <a:srgbClr val="C0C0C0"/>
        </a:dk2>
        <a:lt2>
          <a:srgbClr val="808080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4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61.xml><?xml version="1.0" encoding="utf-8"?>
<a:theme xmlns:a="http://schemas.openxmlformats.org/drawingml/2006/main" name="47_MMC small Fonts_KOR">
  <a:themeElements>
    <a:clrScheme name="2_MMC small Fonts_KOR 4">
      <a:dk1>
        <a:srgbClr val="000000"/>
      </a:dk1>
      <a:lt1>
        <a:srgbClr val="FFFFFF"/>
      </a:lt1>
      <a:dk2>
        <a:srgbClr val="C0C0C0"/>
      </a:dk2>
      <a:lt2>
        <a:srgbClr val="5F5F5F"/>
      </a:lt2>
      <a:accent1>
        <a:srgbClr val="B2D1B2"/>
      </a:accent1>
      <a:accent2>
        <a:srgbClr val="FFCC66"/>
      </a:accent2>
      <a:accent3>
        <a:srgbClr val="FFFFFF"/>
      </a:accent3>
      <a:accent4>
        <a:srgbClr val="000000"/>
      </a:accent4>
      <a:accent5>
        <a:srgbClr val="D5E5D5"/>
      </a:accent5>
      <a:accent6>
        <a:srgbClr val="E7B95C"/>
      </a:accent6>
      <a:hlink>
        <a:srgbClr val="EAEAEA"/>
      </a:hlink>
      <a:folHlink>
        <a:srgbClr val="004222"/>
      </a:folHlink>
    </a:clrScheme>
    <a:fontScheme name="2_MMC small Fonts_KOR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118800" rIns="90000" bIns="46800" numCol="1" rtlCol="0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spDef>
    <a:lnDef>
      <a:spPr bwMode="auto"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/>
      </a:spPr>
      <a:bodyPr/>
      <a:lstStyle/>
    </a:lnDef>
    <a:txDef>
      <a:spPr>
        <a:noFill/>
      </a:spPr>
      <a:bodyPr wrap="square" rtlCol="0">
        <a:spAutoFit/>
      </a:bodyPr>
      <a:lstStyle>
        <a:defPPr>
          <a:defRPr sz="1600" smtClean="0">
            <a:latin typeface="맑은 고딕" pitchFamily="50" charset="-127"/>
            <a:ea typeface="맑은 고딕" pitchFamily="50" charset="-127"/>
          </a:defRPr>
        </a:defPPr>
      </a:lstStyle>
    </a:txDef>
  </a:objectDefaults>
  <a:extraClrSchemeLst>
    <a:extraClrScheme>
      <a:clrScheme name="2_MMC small Fonts_KOR 1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DBE9DB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2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00FF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3">
        <a:dk1>
          <a:srgbClr val="000000"/>
        </a:dk1>
        <a:lt1>
          <a:srgbClr val="FFFFFF"/>
        </a:lt1>
        <a:dk2>
          <a:srgbClr val="C0C0C0"/>
        </a:dk2>
        <a:lt2>
          <a:srgbClr val="808080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4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62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3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226319</TotalTime>
  <Words>378</Words>
  <Application>Microsoft Office PowerPoint</Application>
  <PresentationFormat>사용자 지정</PresentationFormat>
  <Paragraphs>44</Paragraphs>
  <Slides>1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61</vt:i4>
      </vt:variant>
      <vt:variant>
        <vt:lpstr>슬라이드 제목</vt:lpstr>
      </vt:variant>
      <vt:variant>
        <vt:i4>1</vt:i4>
      </vt:variant>
    </vt:vector>
  </HeadingPairs>
  <TitlesOfParts>
    <vt:vector size="62" baseType="lpstr">
      <vt:lpstr>18_MMC small Fonts_KOR</vt:lpstr>
      <vt:lpstr>58_MMC small Fonts_KOR</vt:lpstr>
      <vt:lpstr>19_MMC small Fonts_KOR</vt:lpstr>
      <vt:lpstr>8_MMC small Fonts_KOR</vt:lpstr>
      <vt:lpstr>56_MMC small Fonts_KOR</vt:lpstr>
      <vt:lpstr>139_MMC small Fonts_KOR</vt:lpstr>
      <vt:lpstr>140_MMC small Fonts_KOR</vt:lpstr>
      <vt:lpstr>110_MMC small Fonts_KOR</vt:lpstr>
      <vt:lpstr>3_MMC small Fonts_KOR</vt:lpstr>
      <vt:lpstr>4_MMC small Fonts_KOR</vt:lpstr>
      <vt:lpstr>59_MMC small Fonts_KOR</vt:lpstr>
      <vt:lpstr>5_MMC small Fonts_KOR</vt:lpstr>
      <vt:lpstr>20_MMC small Fonts_KOR</vt:lpstr>
      <vt:lpstr>6_MMC small Fonts_KOR</vt:lpstr>
      <vt:lpstr>32_MMC small Fonts_KOR</vt:lpstr>
      <vt:lpstr>9_MMC small Fonts_KOR</vt:lpstr>
      <vt:lpstr>10_MMC small Fonts_KOR</vt:lpstr>
      <vt:lpstr>60_MMC small Fonts_KOR</vt:lpstr>
      <vt:lpstr>61_MMC small Fonts_KOR</vt:lpstr>
      <vt:lpstr>11_MMC small Fonts_KOR</vt:lpstr>
      <vt:lpstr>21_MMC small Fonts_KOR</vt:lpstr>
      <vt:lpstr>12_MMC small Fonts_KOR</vt:lpstr>
      <vt:lpstr>13_MMC small Fonts_KOR</vt:lpstr>
      <vt:lpstr>1_MMC small Fonts_KOR</vt:lpstr>
      <vt:lpstr>2_MMC small Fonts_KOR</vt:lpstr>
      <vt:lpstr>15_MMC small Fonts_KOR</vt:lpstr>
      <vt:lpstr>62_MMC small Fonts_KOR</vt:lpstr>
      <vt:lpstr>7_MMC small Fonts_KOR</vt:lpstr>
      <vt:lpstr>22_MMC small Fonts_KOR</vt:lpstr>
      <vt:lpstr>14_MMC small Fonts_KOR</vt:lpstr>
      <vt:lpstr>57_MMC small Fonts_KOR</vt:lpstr>
      <vt:lpstr>23_MMC small Fonts_KOR</vt:lpstr>
      <vt:lpstr>16_MMC small Fonts_KOR</vt:lpstr>
      <vt:lpstr>33_MMC small Fonts_KOR</vt:lpstr>
      <vt:lpstr>17_MMC small Fonts_KOR</vt:lpstr>
      <vt:lpstr>24_MMC small Fonts_KOR</vt:lpstr>
      <vt:lpstr>63_MMC small Fonts_KOR</vt:lpstr>
      <vt:lpstr>25_MMC small Fonts_KOR</vt:lpstr>
      <vt:lpstr>26_MMC small Fonts_KOR</vt:lpstr>
      <vt:lpstr>43_MMC small Fonts_KOR</vt:lpstr>
      <vt:lpstr>27_MMC small Fonts_KOR</vt:lpstr>
      <vt:lpstr>28_MMC small Fonts_KOR</vt:lpstr>
      <vt:lpstr>29_MMC small Fonts_KOR</vt:lpstr>
      <vt:lpstr>30_MMC small Fonts_KOR</vt:lpstr>
      <vt:lpstr>31_MMC small Fonts_KOR</vt:lpstr>
      <vt:lpstr>44_MMC small Fonts_KOR</vt:lpstr>
      <vt:lpstr>34_MMC small Fonts_KOR</vt:lpstr>
      <vt:lpstr>42_MMC small Fonts_KOR</vt:lpstr>
      <vt:lpstr>35_MMC small Fonts_KOR</vt:lpstr>
      <vt:lpstr>36_MMC small Fonts_KOR</vt:lpstr>
      <vt:lpstr>4_Core Finance Group</vt:lpstr>
      <vt:lpstr>38_MMC small Fonts_KOR</vt:lpstr>
      <vt:lpstr>45_MMC small Fonts_KOR</vt:lpstr>
      <vt:lpstr>37_MMC small Fonts_KOR</vt:lpstr>
      <vt:lpstr>39_MMC small Fonts_KOR</vt:lpstr>
      <vt:lpstr>41_MMC small Fonts_KOR</vt:lpstr>
      <vt:lpstr>46_MMC small Fonts_KOR</vt:lpstr>
      <vt:lpstr>4_기본 디자인</vt:lpstr>
      <vt:lpstr>40_MMC small Fonts_KOR</vt:lpstr>
      <vt:lpstr>48_MMC small Fonts_KOR</vt:lpstr>
      <vt:lpstr>47_MMC small Fonts_KOR</vt:lpstr>
      <vt:lpstr>PowerPoint 프레젠테이션</vt:lpstr>
    </vt:vector>
  </TitlesOfParts>
  <Company>Mercer Management Consulting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Print without Background items if using  pre-printed covers Subtitle</dc:title>
  <dc:creator>Company Software</dc:creator>
  <cp:keywords>Spot colour scheme</cp:keywords>
  <dc:description>Feb 2004 update for Office 2003 rollout_x000d_
May 2004 Copyright line update_x000d_
Jan 2005 Copyright update</dc:description>
  <cp:lastModifiedBy>Artone</cp:lastModifiedBy>
  <cp:revision>7187</cp:revision>
  <cp:lastPrinted>2016-09-20T08:20:42Z</cp:lastPrinted>
  <dcterms:created xsi:type="dcterms:W3CDTF">2005-01-25T06:24:37Z</dcterms:created>
  <dcterms:modified xsi:type="dcterms:W3CDTF">2016-09-21T07:10:40Z</dcterms:modified>
</cp:coreProperties>
</file>