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5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6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7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8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9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10.xml" ContentType="application/vnd.openxmlformats-officedocument.theme+xml"/>
  <Override PartName="/ppt/slideLayouts/slideLayout84.xml" ContentType="application/vnd.openxmlformats-officedocument.presentationml.slideLayout+xml"/>
  <Override PartName="/ppt/theme/theme11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2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3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4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5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6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7.xml" ContentType="application/vnd.openxmlformats-officedocument.theme+xml"/>
  <Override PartName="/ppt/slideLayouts/slideLayout126.xml" ContentType="application/vnd.openxmlformats-officedocument.presentationml.slideLayout+xml"/>
  <Override PartName="/ppt/theme/theme18.xml" ContentType="application/vnd.openxmlformats-officedocument.theme+xml"/>
  <Override PartName="/ppt/slideLayouts/slideLayout127.xml" ContentType="application/vnd.openxmlformats-officedocument.presentationml.slideLayout+xml"/>
  <Override PartName="/ppt/theme/theme19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20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21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22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23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theme/theme24.xml" ContentType="application/vnd.openxmlformats-officedocument.theme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theme/theme25.xml" ContentType="application/vnd.openxmlformats-officedocument.theme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26.xml" ContentType="application/vnd.openxmlformats-officedocument.theme+xml"/>
  <Override PartName="/ppt/slideLayouts/slideLayout196.xml" ContentType="application/vnd.openxmlformats-officedocument.presentationml.slideLayout+xml"/>
  <Override PartName="/ppt/theme/theme27.xml" ContentType="application/vnd.openxmlformats-officedocument.theme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28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9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30.xml" ContentType="application/vnd.openxmlformats-officedocument.theme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theme/theme33.xml" ContentType="application/vnd.openxmlformats-officedocument.theme+xml"/>
  <Override PartName="/ppt/slideLayouts/slideLayout247.xml" ContentType="application/vnd.openxmlformats-officedocument.presentationml.slideLayout+xml"/>
  <Override PartName="/ppt/theme/theme34.xml" ContentType="application/vnd.openxmlformats-officedocument.theme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35.xml" ContentType="application/vnd.openxmlformats-officedocument.theme+xml"/>
  <Override PartName="/ppt/slideLayouts/slideLayout250.xml" ContentType="application/vnd.openxmlformats-officedocument.presentationml.slideLayout+xml"/>
  <Override PartName="/ppt/theme/theme36.xml" ContentType="application/vnd.openxmlformats-officedocument.theme+xml"/>
  <Override PartName="/ppt/slideLayouts/slideLayout251.xml" ContentType="application/vnd.openxmlformats-officedocument.presentationml.slideLayout+xml"/>
  <Override PartName="/ppt/theme/theme37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38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39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40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41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42.xml" ContentType="application/vnd.openxmlformats-officedocument.theme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theme/theme43.xml" ContentType="application/vnd.openxmlformats-officedocument.theme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theme/theme44.xml" ContentType="application/vnd.openxmlformats-officedocument.theme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45.xml" ContentType="application/vnd.openxmlformats-officedocument.theme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theme/theme46.xml" ContentType="application/vnd.openxmlformats-officedocument.theme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47.xml" ContentType="application/vnd.openxmlformats-officedocument.theme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4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theme/theme49.xml" ContentType="application/vnd.openxmlformats-officedocument.theme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50.xml" ContentType="application/vnd.openxmlformats-officedocument.theme+xml"/>
  <Override PartName="/ppt/slideLayouts/slideLayout353.xml" ContentType="application/vnd.openxmlformats-officedocument.presentationml.slideLayout+xml"/>
  <Override PartName="/ppt/theme/theme51.xml" ContentType="application/vnd.openxmlformats-officedocument.theme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theme/theme52.xml" ContentType="application/vnd.openxmlformats-officedocument.theme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theme/theme53.xml" ContentType="application/vnd.openxmlformats-officedocument.theme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theme/theme54.xml" ContentType="application/vnd.openxmlformats-officedocument.theme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theme/theme55.xml" ContentType="application/vnd.openxmlformats-officedocument.theme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theme/theme56.xml" ContentType="application/vnd.openxmlformats-officedocument.theme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theme/theme57.xml" ContentType="application/vnd.openxmlformats-officedocument.theme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theme/theme58.xml" ContentType="application/vnd.openxmlformats-officedocument.theme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theme/theme59.xml" ContentType="application/vnd.openxmlformats-officedocument.theme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theme/theme60.xml" ContentType="application/vnd.openxmlformats-officedocument.theme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theme/theme61.xml" ContentType="application/vnd.openxmlformats-officedocument.theme+xml"/>
  <Override PartName="/ppt/theme/theme62.xml" ContentType="application/vnd.openxmlformats-officedocument.theme+xml"/>
  <Override PartName="/ppt/theme/theme6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7001" r:id="rId1"/>
    <p:sldMasterId id="2147584087" r:id="rId2"/>
    <p:sldMasterId id="2147584089" r:id="rId3"/>
    <p:sldMasterId id="2147584103" r:id="rId4"/>
    <p:sldMasterId id="2147584118" r:id="rId5"/>
    <p:sldMasterId id="2147584131" r:id="rId6"/>
    <p:sldMasterId id="2147584145" r:id="rId7"/>
    <p:sldMasterId id="2147584159" r:id="rId8"/>
    <p:sldMasterId id="2147584199" r:id="rId9"/>
    <p:sldMasterId id="2147584211" r:id="rId10"/>
    <p:sldMasterId id="2147584275" r:id="rId11"/>
    <p:sldMasterId id="2147584293" r:id="rId12"/>
    <p:sldMasterId id="2147584307" r:id="rId13"/>
    <p:sldMasterId id="2147584321" r:id="rId14"/>
    <p:sldMasterId id="2147584333" r:id="rId15"/>
    <p:sldMasterId id="2147584336" r:id="rId16"/>
    <p:sldMasterId id="2147584339" r:id="rId17"/>
    <p:sldMasterId id="2147584367" r:id="rId18"/>
    <p:sldMasterId id="2147584408" r:id="rId19"/>
    <p:sldMasterId id="2147584410" r:id="rId20"/>
    <p:sldMasterId id="2147584424" r:id="rId21"/>
    <p:sldMasterId id="2147584438" r:id="rId22"/>
    <p:sldMasterId id="2147584441" r:id="rId23"/>
    <p:sldMasterId id="2147584660" r:id="rId24"/>
    <p:sldMasterId id="2147584674" r:id="rId25"/>
    <p:sldMasterId id="2147584709" r:id="rId26"/>
    <p:sldMasterId id="2147584721" r:id="rId27"/>
    <p:sldMasterId id="2147584723" r:id="rId28"/>
    <p:sldMasterId id="2147584737" r:id="rId29"/>
    <p:sldMasterId id="2147584751" r:id="rId30"/>
    <p:sldMasterId id="2147584765" r:id="rId31"/>
    <p:sldMasterId id="2147584814" r:id="rId32"/>
    <p:sldMasterId id="2147584857" r:id="rId33"/>
    <p:sldMasterId id="2147584869" r:id="rId34"/>
    <p:sldMasterId id="2147584905" r:id="rId35"/>
    <p:sldMasterId id="2147584921" r:id="rId36"/>
    <p:sldMasterId id="2147585216" r:id="rId37"/>
    <p:sldMasterId id="2147585593" r:id="rId38"/>
    <p:sldMasterId id="2147585607" r:id="rId39"/>
    <p:sldMasterId id="2147585645" r:id="rId40"/>
    <p:sldMasterId id="2147585673" r:id="rId41"/>
    <p:sldMasterId id="2147585685" r:id="rId42"/>
    <p:sldMasterId id="2147585697" r:id="rId43"/>
    <p:sldMasterId id="2147585734" r:id="rId44"/>
    <p:sldMasterId id="2147585739" r:id="rId45"/>
    <p:sldMasterId id="2147585784" r:id="rId46"/>
    <p:sldMasterId id="2147585809" r:id="rId47"/>
    <p:sldMasterId id="2147585817" r:id="rId48"/>
    <p:sldMasterId id="2147585822" r:id="rId49"/>
    <p:sldMasterId id="2147585835" r:id="rId50"/>
    <p:sldMasterId id="2147585857" r:id="rId51"/>
    <p:sldMasterId id="2147585871" r:id="rId52"/>
    <p:sldMasterId id="2147586018" r:id="rId53"/>
    <p:sldMasterId id="2147586036" r:id="rId54"/>
    <p:sldMasterId id="2147586063" r:id="rId55"/>
    <p:sldMasterId id="2147586133" r:id="rId56"/>
    <p:sldMasterId id="2147586145" r:id="rId57"/>
    <p:sldMasterId id="2147586247" r:id="rId58"/>
    <p:sldMasterId id="2147586260" r:id="rId59"/>
    <p:sldMasterId id="2147586272" r:id="rId60"/>
    <p:sldMasterId id="2147586286" r:id="rId61"/>
  </p:sldMasterIdLst>
  <p:notesMasterIdLst>
    <p:notesMasterId r:id="rId63"/>
  </p:notesMasterIdLst>
  <p:handoutMasterIdLst>
    <p:handoutMasterId r:id="rId64"/>
  </p:handoutMasterIdLst>
  <p:sldIdLst>
    <p:sldId id="5961" r:id="rId62"/>
  </p:sldIdLst>
  <p:sldSz cx="9904413" cy="6858000"/>
  <p:notesSz cx="9926638" cy="679767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1pPr>
    <a:lvl2pPr marL="453671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2pPr>
    <a:lvl3pPr marL="907343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3pPr>
    <a:lvl4pPr marL="1361015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4pPr>
    <a:lvl5pPr marL="1814678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5pPr>
    <a:lvl6pPr marL="2268356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6pPr>
    <a:lvl7pPr marL="2722022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7pPr>
    <a:lvl8pPr marL="3175688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8pPr>
    <a:lvl9pPr marL="3629364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A02B2"/>
    <a:srgbClr val="B5E5FD"/>
    <a:srgbClr val="3E9AB0"/>
    <a:srgbClr val="3399FF"/>
    <a:srgbClr val="612A8A"/>
    <a:srgbClr val="0309EB"/>
    <a:srgbClr val="149EDC"/>
    <a:srgbClr val="FF0000"/>
    <a:srgbClr val="150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01" autoAdjust="0"/>
    <p:restoredTop sz="99764" autoAdjust="0"/>
  </p:normalViewPr>
  <p:slideViewPr>
    <p:cSldViewPr snapToObjects="1">
      <p:cViewPr>
        <p:scale>
          <a:sx n="75" d="100"/>
          <a:sy n="75" d="100"/>
        </p:scale>
        <p:origin x="-2112" y="-438"/>
      </p:cViewPr>
      <p:guideLst>
        <p:guide orient="horz" pos="720"/>
        <p:guide orient="horz" pos="1248"/>
        <p:guide orient="horz" pos="2160"/>
        <p:guide pos="5793"/>
        <p:guide pos="248"/>
        <p:guide pos="3121"/>
        <p:guide pos="4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542" y="216"/>
      </p:cViewPr>
      <p:guideLst>
        <p:guide orient="horz" pos="2141"/>
        <p:guide pos="312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61" Type="http://schemas.openxmlformats.org/officeDocument/2006/relationships/slideMaster" Target="slideMasters/slideMaster6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56" Type="http://schemas.openxmlformats.org/officeDocument/2006/relationships/slideMaster" Target="slideMasters/slideMaster56.xml"/><Relationship Id="rId64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slideMaster" Target="slideMasters/slideMaster59.xml"/><Relationship Id="rId67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Master" Target="slideMasters/slideMaster54.xml"/><Relationship Id="rId6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78C4B3C8-D093-4FE0-831A-2FA5D1A1E5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35650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ctr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35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35313" y="511175"/>
            <a:ext cx="3681412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08" y="3228190"/>
            <a:ext cx="7279225" cy="305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462FDB7F-73CE-4EE3-8F31-8FBC08EE80D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9" name="머리글 개체 틀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3023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3671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0734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6101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1467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68356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2022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5688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9364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8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0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5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6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7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5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3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0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8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8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6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6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3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3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478445" y="249471"/>
            <a:ext cx="8913972" cy="51115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2016-09-26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59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59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4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4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831" y="2130427"/>
            <a:ext cx="841875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662" y="3886200"/>
            <a:ext cx="693308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352"/>
            <a:ext cx="2311030" cy="365125"/>
          </a:xfrm>
          <a:prstGeom prst="rect">
            <a:avLst/>
          </a:prstGeom>
        </p:spPr>
        <p:txBody>
          <a:bodyPr/>
          <a:lstStyle/>
          <a:p>
            <a:fld id="{A85D1DA6-7B9B-4323-AA96-522B9B10CD4F}" type="datetimeFigureOut">
              <a:rPr lang="ko-KR" altLang="en-US" smtClean="0"/>
              <a:pPr/>
              <a:t>2016-09-26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08" y="6356352"/>
            <a:ext cx="3136397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8163" y="6356352"/>
            <a:ext cx="2311030" cy="365125"/>
          </a:xfrm>
          <a:prstGeom prst="rect">
            <a:avLst/>
          </a:prstGeom>
        </p:spPr>
        <p:txBody>
          <a:bodyPr/>
          <a:lstStyle/>
          <a:p>
            <a:fld id="{40A13B28-A062-4C79-BD60-74099D7CFC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08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28" y="4610956"/>
            <a:ext cx="7153187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9149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255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651" y="27473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189" y="27473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08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28" y="4610956"/>
            <a:ext cx="7153187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9149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8253"/>
            <a:ext cx="8419079" cy="1362075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6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92" y="1535113"/>
            <a:ext cx="4377397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92" y="2174875"/>
            <a:ext cx="4377397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60" y="1535113"/>
            <a:ext cx="4379034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60" y="2174875"/>
            <a:ext cx="4379034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237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651" y="27471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189" y="27471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45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85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67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85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2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2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2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04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902" y="274738"/>
            <a:ext cx="8915283" cy="585152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60" y="1600200"/>
            <a:ext cx="4379034" cy="2185988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60" y="3938679"/>
            <a:ext cx="4379034" cy="218757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3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656"/>
            <a:ext cx="7153187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99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917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87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95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95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95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76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56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56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56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26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30" y="1600200"/>
            <a:ext cx="4379034" cy="2185988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30" y="3938600"/>
            <a:ext cx="4379034" cy="218757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95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314"/>
            <a:ext cx="8915283" cy="4525963"/>
          </a:xfrm>
          <a:prstGeom prst="rect">
            <a:avLst/>
          </a:prstGeom>
        </p:spPr>
        <p:txBody>
          <a:bodyPr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771"/>
            <a:ext cx="8419079" cy="1362075"/>
          </a:xfrm>
          <a:prstGeom prst="rect">
            <a:avLst/>
          </a:prstGeom>
        </p:spPr>
        <p:txBody>
          <a:bodyPr lIns="90820" tIns="45409" rIns="90820" bIns="4540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000"/>
            </a:lvl1pPr>
            <a:lvl2pPr marL="454012" indent="0">
              <a:buNone/>
              <a:defRPr sz="1800"/>
            </a:lvl2pPr>
            <a:lvl3pPr marL="908026" indent="0">
              <a:buNone/>
              <a:defRPr sz="1600"/>
            </a:lvl3pPr>
            <a:lvl4pPr marL="1362038" indent="0">
              <a:buNone/>
              <a:defRPr sz="1400"/>
            </a:lvl4pPr>
            <a:lvl5pPr marL="1816044" indent="0">
              <a:buNone/>
              <a:defRPr sz="1400"/>
            </a:lvl5pPr>
            <a:lvl6pPr marL="2270062" indent="0">
              <a:buNone/>
              <a:defRPr sz="1400"/>
            </a:lvl6pPr>
            <a:lvl7pPr marL="2724071" indent="0">
              <a:buNone/>
              <a:defRPr sz="1400"/>
            </a:lvl7pPr>
            <a:lvl8pPr marL="3178078" indent="0">
              <a:buNone/>
              <a:defRPr sz="1400"/>
            </a:lvl8pPr>
            <a:lvl9pPr marL="3632096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35" y="1600314"/>
            <a:ext cx="4379034" cy="4525963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25" y="1600314"/>
            <a:ext cx="4379034" cy="4525963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25" y="1535113"/>
            <a:ext cx="4379034" cy="639762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25" y="2174875"/>
            <a:ext cx="4379034" cy="3951288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5" y="273050"/>
            <a:ext cx="3258893" cy="1162050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5" y="273064"/>
            <a:ext cx="5536843" cy="5853113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5" y="1435112"/>
            <a:ext cx="3258893" cy="4691063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1" y="4800601"/>
            <a:ext cx="5942976" cy="566738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1" y="612775"/>
            <a:ext cx="5942976" cy="4114800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3200"/>
            </a:lvl1pPr>
            <a:lvl2pPr marL="454012" indent="0">
              <a:buNone/>
              <a:defRPr sz="2800"/>
            </a:lvl2pPr>
            <a:lvl3pPr marL="908026" indent="0">
              <a:buNone/>
              <a:defRPr sz="2400"/>
            </a:lvl3pPr>
            <a:lvl4pPr marL="1362038" indent="0">
              <a:buNone/>
              <a:defRPr sz="2000"/>
            </a:lvl4pPr>
            <a:lvl5pPr marL="1816044" indent="0">
              <a:buNone/>
              <a:defRPr sz="2000"/>
            </a:lvl5pPr>
            <a:lvl6pPr marL="2270062" indent="0">
              <a:buNone/>
              <a:defRPr sz="2000"/>
            </a:lvl6pPr>
            <a:lvl7pPr marL="2724071" indent="0">
              <a:buNone/>
              <a:defRPr sz="2000"/>
            </a:lvl7pPr>
            <a:lvl8pPr marL="3178078" indent="0">
              <a:buNone/>
              <a:defRPr sz="2000"/>
            </a:lvl8pPr>
            <a:lvl9pPr marL="3632096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1" y="5367339"/>
            <a:ext cx="5942976" cy="804862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314"/>
            <a:ext cx="8915283" cy="4525963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26" y="274718"/>
            <a:ext cx="2228819" cy="5851525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43" y="274718"/>
            <a:ext cx="6529250" cy="5851525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98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3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3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3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9" y="273064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25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25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25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63" y="274675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675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3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16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5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67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5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1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1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1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97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902" y="274738"/>
            <a:ext cx="8915283" cy="585152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60" y="1600200"/>
            <a:ext cx="4379034" cy="2185988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60" y="3938679"/>
            <a:ext cx="4379034" cy="218757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3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656"/>
            <a:ext cx="7153187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86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88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87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76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34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34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34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26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80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3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3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3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9" y="273064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25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25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25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60" y="274675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675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900" y="198440"/>
            <a:ext cx="3316208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789"/>
            <a:ext cx="8419079" cy="1362075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5" y="273050"/>
            <a:ext cx="3258893" cy="116205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61"/>
            <a:ext cx="5536843" cy="585311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5" y="1435112"/>
            <a:ext cx="3258893" cy="4691063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54" y="4800601"/>
            <a:ext cx="5942976" cy="56673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54" y="612775"/>
            <a:ext cx="5942976" cy="4114800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54" y="5367339"/>
            <a:ext cx="5942976" cy="80486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93" y="274738"/>
            <a:ext cx="2228819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902" y="274738"/>
            <a:ext cx="8915283" cy="585152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60" y="1600200"/>
            <a:ext cx="4379034" cy="2185988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60" y="3938679"/>
            <a:ext cx="4379034" cy="218757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3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636"/>
            <a:ext cx="7153187" cy="38505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86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61"/>
            <a:ext cx="8419079" cy="1362075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87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85" y="273050"/>
            <a:ext cx="3258893" cy="116205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72"/>
            <a:ext cx="5536843" cy="585311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85" y="1435112"/>
            <a:ext cx="3258893" cy="4691063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19" y="4800601"/>
            <a:ext cx="5942976" cy="56673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19" y="612775"/>
            <a:ext cx="5942976" cy="4114800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19" y="5367339"/>
            <a:ext cx="5942976" cy="80486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04" y="274738"/>
            <a:ext cx="2228819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lIns="91293" tIns="45646" rIns="91293" bIns="4564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784"/>
            <a:ext cx="8419079" cy="1362075"/>
          </a:xfrm>
          <a:prstGeom prst="rect">
            <a:avLst/>
          </a:prstGeom>
        </p:spPr>
        <p:txBody>
          <a:bodyPr lIns="91293" tIns="45646" rIns="91293" bIns="45646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000"/>
            </a:lvl1pPr>
            <a:lvl2pPr marL="456444" indent="0">
              <a:buNone/>
              <a:defRPr sz="1800"/>
            </a:lvl2pPr>
            <a:lvl3pPr marL="912888" indent="0">
              <a:buNone/>
              <a:defRPr sz="1600"/>
            </a:lvl3pPr>
            <a:lvl4pPr marL="1369333" indent="0">
              <a:buNone/>
              <a:defRPr sz="1400"/>
            </a:lvl4pPr>
            <a:lvl5pPr marL="1825775" indent="0">
              <a:buNone/>
              <a:defRPr sz="1400"/>
            </a:lvl5pPr>
            <a:lvl6pPr marL="2282218" indent="0">
              <a:buNone/>
              <a:defRPr sz="1400"/>
            </a:lvl6pPr>
            <a:lvl7pPr marL="2738663" indent="0">
              <a:buNone/>
              <a:defRPr sz="1400"/>
            </a:lvl7pPr>
            <a:lvl8pPr marL="3195112" indent="0">
              <a:buNone/>
              <a:defRPr sz="1400"/>
            </a:lvl8pPr>
            <a:lvl9pPr marL="365155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35"/>
            <a:ext cx="4379034" cy="4525963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35"/>
            <a:ext cx="4379034" cy="4525963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95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974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8201"/>
            <a:ext cx="8419079" cy="1362075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88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6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92" y="1535113"/>
            <a:ext cx="4377397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92" y="2174875"/>
            <a:ext cx="4377397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60" y="1535113"/>
            <a:ext cx="4379034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60" y="2174875"/>
            <a:ext cx="4379034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4" y="273250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622" y="27473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189" y="27473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031" y="274738"/>
            <a:ext cx="8915283" cy="585152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88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1060" y="1600200"/>
            <a:ext cx="4379034" cy="2185988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1060" y="3938679"/>
            <a:ext cx="4379034" cy="218757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4" y="1600205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289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3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30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30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64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32" y="27305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764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9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9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9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44" y="1600205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166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66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 userDrawn="1"/>
        </p:nvSpPr>
        <p:spPr bwMode="auto">
          <a:xfrm>
            <a:off x="0" y="2819400"/>
            <a:ext cx="9912350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10" y="0"/>
            <a:ext cx="9886952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맑은 고딕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860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err="1"/>
              <a:t>마스터스</a:t>
            </a:r>
            <a:r>
              <a:rPr lang="ko-KR" altLang="en-US" dirty="0"/>
              <a:t>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302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3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30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30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1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32" y="27305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latin typeface="맑은 고딕" pitchFamily="50" charset="-127"/>
                <a:ea typeface="맑은 고딕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771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9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9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9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166" y="274640"/>
            <a:ext cx="2228819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1" y="274640"/>
            <a:ext cx="652925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3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89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625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6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67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67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67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31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10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10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10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25" y="274723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3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772" y="274723"/>
            <a:ext cx="8915283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6" y="1600207"/>
            <a:ext cx="4379034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867" y="1600200"/>
            <a:ext cx="4379034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867" y="3938679"/>
            <a:ext cx="4379034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76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5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697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3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3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3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35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95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044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8541"/>
            <a:ext cx="8419079" cy="1362075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63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92" y="1535113"/>
            <a:ext cx="4377397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92" y="2174875"/>
            <a:ext cx="4377397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63" y="1535113"/>
            <a:ext cx="4379034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63" y="2174875"/>
            <a:ext cx="4379034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4" y="273250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786" y="27473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228" y="27473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031" y="274738"/>
            <a:ext cx="8915283" cy="585152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1063" y="1600200"/>
            <a:ext cx="4379034" cy="2185988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1063" y="3938679"/>
            <a:ext cx="4379034" cy="218757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87" y="1535113"/>
            <a:ext cx="4379034" cy="639762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87" y="2174875"/>
            <a:ext cx="4379034" cy="3951288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9" y="273050"/>
            <a:ext cx="3258893" cy="1162050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31"/>
            <a:ext cx="5536843" cy="5853113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9" y="1435112"/>
            <a:ext cx="3258893" cy="4691063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98" y="4800601"/>
            <a:ext cx="5942976" cy="566738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98" y="612775"/>
            <a:ext cx="5942976" cy="4114800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3200"/>
            </a:lvl1pPr>
            <a:lvl2pPr marL="457062" indent="0">
              <a:buNone/>
              <a:defRPr sz="2800"/>
            </a:lvl2pPr>
            <a:lvl3pPr marL="914125" indent="0">
              <a:buNone/>
              <a:defRPr sz="2400"/>
            </a:lvl3pPr>
            <a:lvl4pPr marL="1371187" indent="0">
              <a:buNone/>
              <a:defRPr sz="2000"/>
            </a:lvl4pPr>
            <a:lvl5pPr marL="1828248" indent="0">
              <a:buNone/>
              <a:defRPr sz="2000"/>
            </a:lvl5pPr>
            <a:lvl6pPr marL="2285312" indent="0">
              <a:buNone/>
              <a:defRPr sz="2000"/>
            </a:lvl6pPr>
            <a:lvl7pPr marL="2742375" indent="0">
              <a:buNone/>
              <a:defRPr sz="2000"/>
            </a:lvl7pPr>
            <a:lvl8pPr marL="3199436" indent="0">
              <a:buNone/>
              <a:defRPr sz="2000"/>
            </a:lvl8pPr>
            <a:lvl9pPr marL="36565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98" y="5367339"/>
            <a:ext cx="5942976" cy="804862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17"/>
            <a:ext cx="8915283" cy="4525963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61" y="274713"/>
            <a:ext cx="2228819" cy="5851525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838" y="274713"/>
            <a:ext cx="6529250" cy="5851525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3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9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9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5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9" y="27305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745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9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9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9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3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37" y="1600205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143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45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37" y="274638"/>
            <a:ext cx="8915283" cy="1143000"/>
          </a:xfrm>
          <a:prstGeom prst="rect">
            <a:avLst/>
          </a:prstGeom>
        </p:spPr>
        <p:txBody>
          <a:bodyPr lIns="91433" tIns="45716" rIns="91433" bIns="4571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830" y="1600200"/>
            <a:ext cx="4379034" cy="2185988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830" y="3938589"/>
            <a:ext cx="4379034" cy="2187575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9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54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57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26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6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65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65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65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31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09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09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09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57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28" y="274723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3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757" y="274723"/>
            <a:ext cx="8915283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60686"/>
      </p:ext>
    </p:extLst>
  </p:cSld>
  <p:clrMapOvr>
    <a:masterClrMapping/>
  </p:clrMapOvr>
  <p:transition>
    <p:wipe dir="r"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" y="0"/>
            <a:ext cx="9886399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1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98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1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1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1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74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74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74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34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9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9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3504" y="2130597"/>
            <a:ext cx="8417443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354" y="3886200"/>
            <a:ext cx="6933743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71"/>
            <a:ext cx="841907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32651" y="723903"/>
            <a:ext cx="4729489" cy="5757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19349" y="723903"/>
            <a:ext cx="4729489" cy="5757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56" y="273050"/>
            <a:ext cx="325889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5" y="273052"/>
            <a:ext cx="553684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56" y="1435103"/>
            <a:ext cx="325889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82" y="4800600"/>
            <a:ext cx="5942976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82" y="612775"/>
            <a:ext cx="5942976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82" y="5367338"/>
            <a:ext cx="5942976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44819" y="107954"/>
            <a:ext cx="2404047" cy="63738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32661" y="107954"/>
            <a:ext cx="7054929" cy="63738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71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56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5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56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82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82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82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65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54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71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56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5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56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82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82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82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65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54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6304" y="274639"/>
            <a:ext cx="8915282" cy="489992"/>
          </a:xfrm>
          <a:prstGeom prst="rect">
            <a:avLst/>
          </a:prstGeom>
        </p:spPr>
        <p:txBody>
          <a:bodyPr anchor="ctr"/>
          <a:lstStyle>
            <a:lvl1pPr>
              <a:defRPr sz="2000">
                <a:solidFill>
                  <a:srgbClr val="FFFF00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55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88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88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51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51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27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27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4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87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" y="0"/>
            <a:ext cx="9886399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1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571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1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1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1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13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13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13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71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4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87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031" y="274738"/>
            <a:ext cx="8915283" cy="585152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470004" y="3565525"/>
            <a:ext cx="8967686" cy="0"/>
          </a:xfrm>
          <a:prstGeom prst="line">
            <a:avLst/>
          </a:prstGeom>
          <a:noFill/>
          <a:ln w="1905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spcBef>
                <a:spcPct val="50000"/>
              </a:spcBef>
              <a:buFontTx/>
              <a:buChar char="•"/>
              <a:defRPr/>
            </a:pPr>
            <a:endParaRPr kumimoji="0" lang="ko-KR" altLang="en-US" sz="1100">
              <a:solidFill>
                <a:srgbClr val="000000"/>
              </a:solidFill>
              <a:latin typeface="Arial" pitchFamily="34" charset="0"/>
              <a:ea typeface="돋움" pitchFamily="50" charset="-127"/>
            </a:endParaRPr>
          </a:p>
        </p:txBody>
      </p:sp>
      <p:sp>
        <p:nvSpPr>
          <p:cNvPr id="5685250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70075" y="3586163"/>
            <a:ext cx="5918411" cy="431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36000" rIns="0" bIns="0" numCol="1" anchor="ctr" anchorCtr="0" compatLnSpc="1">
            <a:prstTxWarp prst="textNoShape">
              <a:avLst/>
            </a:prstTxWarp>
          </a:bodyPr>
          <a:lstStyle>
            <a:lvl1pPr marL="0" indent="0">
              <a:defRPr sz="2000"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5685252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470075" y="3086101"/>
            <a:ext cx="5918411" cy="4333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2600">
                <a:solidFill>
                  <a:srgbClr val="000000"/>
                </a:solidFill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pic>
        <p:nvPicPr>
          <p:cNvPr id="6" name="그림 5" descr="ci_logo01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6679" y="247675"/>
            <a:ext cx="1419830" cy="2857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" y="0"/>
            <a:ext cx="9886399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1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58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1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1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1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52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52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52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28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0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20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0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8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1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12" y="6356561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3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12" y="635653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9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29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9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78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78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5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5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29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29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478445" y="249471"/>
            <a:ext cx="8913972" cy="51115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2016-09-26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5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5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34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34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31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4" y="4406992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4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6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6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12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53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12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43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43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43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2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14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24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4" y="4406974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4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6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6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04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43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04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34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34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34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2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02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1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4" y="4406954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4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6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6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94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33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594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26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26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26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2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92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0035" name="Picture 3" descr="hansol"/>
          <p:cNvPicPr preferRelativeResize="0"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83878" y="6200775"/>
            <a:ext cx="2447532" cy="323850"/>
          </a:xfrm>
          <a:prstGeom prst="rect">
            <a:avLst/>
          </a:prstGeom>
          <a:noFill/>
        </p:spPr>
      </p:pic>
      <p:pic>
        <p:nvPicPr>
          <p:cNvPr id="2220037" name="Picture 5"/>
          <p:cNvPicPr>
            <a:picLocks noChangeAspect="1" noChangeArrowheads="1"/>
          </p:cNvPicPr>
          <p:nvPr userDrawn="1"/>
        </p:nvPicPr>
        <p:blipFill>
          <a:blip r:embed="rId3" cstate="print">
            <a:grayscl/>
          </a:blip>
          <a:srcRect l="28203" t="26381" r="27501" b="15553"/>
          <a:stretch>
            <a:fillRect/>
          </a:stretch>
        </p:blipFill>
        <p:spPr bwMode="auto">
          <a:xfrm>
            <a:off x="6896586" y="3429001"/>
            <a:ext cx="2447532" cy="2305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19" y="4406930"/>
            <a:ext cx="8418751" cy="61555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19" y="2906713"/>
            <a:ext cx="84187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221" y="836613"/>
            <a:ext cx="4380798" cy="5762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8406" y="836613"/>
            <a:ext cx="4380798" cy="5762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221" y="707667"/>
            <a:ext cx="8913972" cy="276999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235" y="1535113"/>
            <a:ext cx="43760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235" y="2174875"/>
            <a:ext cx="43760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569" y="1535113"/>
            <a:ext cx="437762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569" y="2174875"/>
            <a:ext cx="437762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221" y="1127352"/>
            <a:ext cx="3258615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891" y="273052"/>
            <a:ext cx="553631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221" y="1435103"/>
            <a:ext cx="325861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201" y="5059590"/>
            <a:ext cx="5942648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201" y="612775"/>
            <a:ext cx="59426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201" y="5367338"/>
            <a:ext cx="59426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879462" y="404813"/>
            <a:ext cx="830997" cy="100806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236" y="404813"/>
            <a:ext cx="6533103" cy="100806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221" y="404813"/>
            <a:ext cx="8913972" cy="10080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488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0" y="4406906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0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1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0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0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17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17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9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0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569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01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01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01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0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8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86" y="187325"/>
            <a:ext cx="9357443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837312"/>
      </p:ext>
    </p:extLst>
  </p:cSld>
  <p:clrMapOvr>
    <a:masterClrMapping/>
  </p:clrMapOvr>
  <p:transition/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4424" y="112195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4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1026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7583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0" y="4406904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0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4241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4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16" y="1600204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1078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68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68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1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1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45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191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0070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8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08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568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066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00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00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00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231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4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15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29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8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6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2918141"/>
      </p:ext>
    </p:extLst>
  </p:cSld>
  <p:clrMapOvr>
    <a:masterClrMapping/>
  </p:clrMapOvr>
  <p:transition/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66338"/>
      </p:ext>
    </p:extLst>
  </p:cSld>
  <p:clrMapOvr>
    <a:masterClrMapping/>
  </p:clrMapOvr>
  <p:transition>
    <p:wipe dir="r"/>
  </p:transition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883978"/>
      </p:ext>
    </p:extLst>
  </p:cSld>
  <p:clrMapOvr>
    <a:masterClrMapping/>
  </p:clrMapOvr>
  <p:transition>
    <p:wipe dir="r"/>
  </p:transition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632993"/>
      </p:ext>
    </p:extLst>
  </p:cSld>
  <p:clrMapOvr>
    <a:masterClrMapping/>
  </p:clrMapOvr>
  <p:transition>
    <p:wipe dir="r"/>
  </p:transition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8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8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769856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6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6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97694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3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3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71565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259498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242179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478445" y="249471"/>
            <a:ext cx="8913972" cy="51115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593264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2016-09-26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305543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59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59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223867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4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4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03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3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1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1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26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2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2.xml"/><Relationship Id="rId2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52.xml"/><Relationship Id="rId4" Type="http://schemas.openxmlformats.org/officeDocument/2006/relationships/image" Target="../media/image1.pn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theme" Target="../theme/theme23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7.xml"/><Relationship Id="rId9" Type="http://schemas.openxmlformats.org/officeDocument/2006/relationships/image" Target="../media/image1.pn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76.xml"/><Relationship Id="rId7" Type="http://schemas.openxmlformats.org/officeDocument/2006/relationships/slideLayout" Target="../slideLayouts/slideLayout180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74.xml"/><Relationship Id="rId6" Type="http://schemas.openxmlformats.org/officeDocument/2006/relationships/slideLayout" Target="../slideLayouts/slideLayout179.xml"/><Relationship Id="rId11" Type="http://schemas.openxmlformats.org/officeDocument/2006/relationships/slideLayout" Target="../slideLayouts/slideLayout184.xml"/><Relationship Id="rId5" Type="http://schemas.openxmlformats.org/officeDocument/2006/relationships/slideLayout" Target="../slideLayouts/slideLayout178.xml"/><Relationship Id="rId10" Type="http://schemas.openxmlformats.org/officeDocument/2006/relationships/slideLayout" Target="../slideLayouts/slideLayout183.xml"/><Relationship Id="rId4" Type="http://schemas.openxmlformats.org/officeDocument/2006/relationships/slideLayout" Target="../slideLayouts/slideLayout177.xml"/><Relationship Id="rId9" Type="http://schemas.openxmlformats.org/officeDocument/2006/relationships/slideLayout" Target="../slideLayouts/slideLayout18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87.xml"/><Relationship Id="rId7" Type="http://schemas.openxmlformats.org/officeDocument/2006/relationships/slideLayout" Target="../slideLayouts/slideLayout191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85.xml"/><Relationship Id="rId6" Type="http://schemas.openxmlformats.org/officeDocument/2006/relationships/slideLayout" Target="../slideLayouts/slideLayout190.xml"/><Relationship Id="rId11" Type="http://schemas.openxmlformats.org/officeDocument/2006/relationships/slideLayout" Target="../slideLayouts/slideLayout195.xml"/><Relationship Id="rId5" Type="http://schemas.openxmlformats.org/officeDocument/2006/relationships/slideLayout" Target="../slideLayouts/slideLayout189.xml"/><Relationship Id="rId10" Type="http://schemas.openxmlformats.org/officeDocument/2006/relationships/slideLayout" Target="../slideLayouts/slideLayout194.xml"/><Relationship Id="rId4" Type="http://schemas.openxmlformats.org/officeDocument/2006/relationships/slideLayout" Target="../slideLayouts/slideLayout188.xml"/><Relationship Id="rId9" Type="http://schemas.openxmlformats.org/officeDocument/2006/relationships/slideLayout" Target="../slideLayouts/slideLayout193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19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4.xml"/><Relationship Id="rId13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203.xml"/><Relationship Id="rId12" Type="http://schemas.openxmlformats.org/officeDocument/2006/relationships/slideLayout" Target="../slideLayouts/slideLayout208.xml"/><Relationship Id="rId2" Type="http://schemas.openxmlformats.org/officeDocument/2006/relationships/slideLayout" Target="../slideLayouts/slideLayout198.xml"/><Relationship Id="rId1" Type="http://schemas.openxmlformats.org/officeDocument/2006/relationships/slideLayout" Target="../slideLayouts/slideLayout197.xml"/><Relationship Id="rId6" Type="http://schemas.openxmlformats.org/officeDocument/2006/relationships/slideLayout" Target="../slideLayouts/slideLayout202.xml"/><Relationship Id="rId11" Type="http://schemas.openxmlformats.org/officeDocument/2006/relationships/slideLayout" Target="../slideLayouts/slideLayout207.xml"/><Relationship Id="rId5" Type="http://schemas.openxmlformats.org/officeDocument/2006/relationships/slideLayout" Target="../slideLayouts/slideLayout20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06.xml"/><Relationship Id="rId4" Type="http://schemas.openxmlformats.org/officeDocument/2006/relationships/slideLayout" Target="../slideLayouts/slideLayout200.xml"/><Relationship Id="rId9" Type="http://schemas.openxmlformats.org/officeDocument/2006/relationships/slideLayout" Target="../slideLayouts/slideLayout205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slideLayout" Target="../slideLayouts/slideLayout233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slideLayout" Target="../slideLayouts/slideLayout232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Relationship Id="rId14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theme" Target="../theme/theme31.xml"/><Relationship Id="rId3" Type="http://schemas.openxmlformats.org/officeDocument/2006/relationships/slideLayout" Target="../slideLayouts/slideLayout236.xml"/><Relationship Id="rId7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34.xml"/><Relationship Id="rId6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7.xml"/><Relationship Id="rId9" Type="http://schemas.openxmlformats.org/officeDocument/2006/relationships/image" Target="../media/image1.png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2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3.xml"/><Relationship Id="rId7" Type="http://schemas.openxmlformats.org/officeDocument/2006/relationships/theme" Target="../theme/theme33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45.xml"/><Relationship Id="rId4" Type="http://schemas.openxmlformats.org/officeDocument/2006/relationships/slideLayout" Target="../slideLayouts/slideLayout244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247.xml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theme" Target="../theme/theme35.xml"/><Relationship Id="rId2" Type="http://schemas.openxmlformats.org/officeDocument/2006/relationships/slideLayout" Target="../slideLayouts/slideLayout249.xml"/><Relationship Id="rId1" Type="http://schemas.openxmlformats.org/officeDocument/2006/relationships/slideLayout" Target="../slideLayouts/slideLayout248.xml"/><Relationship Id="rId4" Type="http://schemas.openxmlformats.org/officeDocument/2006/relationships/image" Target="../media/image1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250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25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theme" Target="../theme/theme38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78.xml"/><Relationship Id="rId7" Type="http://schemas.openxmlformats.org/officeDocument/2006/relationships/theme" Target="../theme/theme40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9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294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06.xml"/><Relationship Id="rId7" Type="http://schemas.openxmlformats.org/officeDocument/2006/relationships/slideLayout" Target="../slideLayouts/slideLayout310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304.xml"/><Relationship Id="rId6" Type="http://schemas.openxmlformats.org/officeDocument/2006/relationships/slideLayout" Target="../slideLayouts/slideLayout309.xml"/><Relationship Id="rId11" Type="http://schemas.openxmlformats.org/officeDocument/2006/relationships/slideLayout" Target="../slideLayouts/slideLayout314.xml"/><Relationship Id="rId5" Type="http://schemas.openxmlformats.org/officeDocument/2006/relationships/slideLayout" Target="../slideLayouts/slideLayout308.xml"/><Relationship Id="rId10" Type="http://schemas.openxmlformats.org/officeDocument/2006/relationships/slideLayout" Target="../slideLayouts/slideLayout313.xml"/><Relationship Id="rId4" Type="http://schemas.openxmlformats.org/officeDocument/2006/relationships/slideLayout" Target="../slideLayouts/slideLayout307.xml"/><Relationship Id="rId9" Type="http://schemas.openxmlformats.org/officeDocument/2006/relationships/slideLayout" Target="../slideLayouts/slideLayout312.xml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4.xml"/><Relationship Id="rId2" Type="http://schemas.openxmlformats.org/officeDocument/2006/relationships/slideLayout" Target="../slideLayouts/slideLayout316.xml"/><Relationship Id="rId1" Type="http://schemas.openxmlformats.org/officeDocument/2006/relationships/slideLayout" Target="../slideLayouts/slideLayout315.xml"/><Relationship Id="rId4" Type="http://schemas.openxmlformats.org/officeDocument/2006/relationships/image" Target="../media/image1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9.xml"/><Relationship Id="rId2" Type="http://schemas.openxmlformats.org/officeDocument/2006/relationships/slideLayout" Target="../slideLayouts/slideLayout318.xml"/><Relationship Id="rId1" Type="http://schemas.openxmlformats.org/officeDocument/2006/relationships/slideLayout" Target="../slideLayouts/slideLayout317.xml"/><Relationship Id="rId6" Type="http://schemas.openxmlformats.org/officeDocument/2006/relationships/image" Target="../media/image1.png"/><Relationship Id="rId5" Type="http://schemas.openxmlformats.org/officeDocument/2006/relationships/theme" Target="../theme/theme45.xml"/><Relationship Id="rId4" Type="http://schemas.openxmlformats.org/officeDocument/2006/relationships/slideLayout" Target="../slideLayouts/slideLayout320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3.xml"/><Relationship Id="rId7" Type="http://schemas.openxmlformats.org/officeDocument/2006/relationships/theme" Target="../theme/theme46.xml"/><Relationship Id="rId2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325.xml"/><Relationship Id="rId4" Type="http://schemas.openxmlformats.org/officeDocument/2006/relationships/slideLayout" Target="../slideLayouts/slideLayout32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9.xml"/><Relationship Id="rId7" Type="http://schemas.openxmlformats.org/officeDocument/2006/relationships/theme" Target="../theme/theme47.xml"/><Relationship Id="rId2" Type="http://schemas.openxmlformats.org/officeDocument/2006/relationships/slideLayout" Target="../slideLayouts/slideLayout328.xml"/><Relationship Id="rId1" Type="http://schemas.openxmlformats.org/officeDocument/2006/relationships/slideLayout" Target="../slideLayouts/slideLayout327.xml"/><Relationship Id="rId6" Type="http://schemas.openxmlformats.org/officeDocument/2006/relationships/slideLayout" Target="../slideLayouts/slideLayout332.xml"/><Relationship Id="rId5" Type="http://schemas.openxmlformats.org/officeDocument/2006/relationships/slideLayout" Target="../slideLayouts/slideLayout331.xml"/><Relationship Id="rId4" Type="http://schemas.openxmlformats.org/officeDocument/2006/relationships/slideLayout" Target="../slideLayouts/slideLayout330.xml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5.xml"/><Relationship Id="rId2" Type="http://schemas.openxmlformats.org/officeDocument/2006/relationships/slideLayout" Target="../slideLayouts/slideLayout334.xml"/><Relationship Id="rId1" Type="http://schemas.openxmlformats.org/officeDocument/2006/relationships/slideLayout" Target="../slideLayouts/slideLayout333.xml"/><Relationship Id="rId6" Type="http://schemas.openxmlformats.org/officeDocument/2006/relationships/image" Target="../media/image1.png"/><Relationship Id="rId5" Type="http://schemas.openxmlformats.org/officeDocument/2006/relationships/theme" Target="../theme/theme48.xml"/><Relationship Id="rId4" Type="http://schemas.openxmlformats.org/officeDocument/2006/relationships/slideLayout" Target="../slideLayouts/slideLayout33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49.xml"/><Relationship Id="rId1" Type="http://schemas.openxmlformats.org/officeDocument/2006/relationships/slideLayout" Target="../slideLayouts/slideLayout348.xml"/><Relationship Id="rId6" Type="http://schemas.openxmlformats.org/officeDocument/2006/relationships/theme" Target="../theme/theme50.xml"/><Relationship Id="rId5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51.xml"/></Relationships>
</file>

<file path=ppt/slideMasters/_rels/slideMaster51.xml.rels><?xml version="1.0" encoding="UTF-8" standalone="yes"?>
<Relationships xmlns="http://schemas.openxmlformats.org/package/2006/relationships"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353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56.xml"/><Relationship Id="rId7" Type="http://schemas.openxmlformats.org/officeDocument/2006/relationships/slideLayout" Target="../slideLayouts/slideLayout360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355.xml"/><Relationship Id="rId1" Type="http://schemas.openxmlformats.org/officeDocument/2006/relationships/slideLayout" Target="../slideLayouts/slideLayout354.xml"/><Relationship Id="rId6" Type="http://schemas.openxmlformats.org/officeDocument/2006/relationships/slideLayout" Target="../slideLayouts/slideLayout359.xml"/><Relationship Id="rId11" Type="http://schemas.openxmlformats.org/officeDocument/2006/relationships/slideLayout" Target="../slideLayouts/slideLayout364.xml"/><Relationship Id="rId5" Type="http://schemas.openxmlformats.org/officeDocument/2006/relationships/slideLayout" Target="../slideLayouts/slideLayout358.xml"/><Relationship Id="rId10" Type="http://schemas.openxmlformats.org/officeDocument/2006/relationships/slideLayout" Target="../slideLayouts/slideLayout363.xml"/><Relationship Id="rId4" Type="http://schemas.openxmlformats.org/officeDocument/2006/relationships/slideLayout" Target="../slideLayouts/slideLayout357.xml"/><Relationship Id="rId9" Type="http://schemas.openxmlformats.org/officeDocument/2006/relationships/slideLayout" Target="../slideLayouts/slideLayout362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67.xml"/><Relationship Id="rId7" Type="http://schemas.openxmlformats.org/officeDocument/2006/relationships/theme" Target="../theme/theme53.xml"/><Relationship Id="rId2" Type="http://schemas.openxmlformats.org/officeDocument/2006/relationships/slideLayout" Target="../slideLayouts/slideLayout366.xml"/><Relationship Id="rId1" Type="http://schemas.openxmlformats.org/officeDocument/2006/relationships/slideLayout" Target="../slideLayouts/slideLayout365.xml"/><Relationship Id="rId6" Type="http://schemas.openxmlformats.org/officeDocument/2006/relationships/slideLayout" Target="../slideLayouts/slideLayout370.xml"/><Relationship Id="rId5" Type="http://schemas.openxmlformats.org/officeDocument/2006/relationships/slideLayout" Target="../slideLayouts/slideLayout369.xml"/><Relationship Id="rId4" Type="http://schemas.openxmlformats.org/officeDocument/2006/relationships/slideLayout" Target="../slideLayouts/slideLayout368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8.xml"/><Relationship Id="rId13" Type="http://schemas.openxmlformats.org/officeDocument/2006/relationships/slideLayout" Target="../slideLayouts/slideLayout383.xml"/><Relationship Id="rId3" Type="http://schemas.openxmlformats.org/officeDocument/2006/relationships/slideLayout" Target="../slideLayouts/slideLayout373.xml"/><Relationship Id="rId7" Type="http://schemas.openxmlformats.org/officeDocument/2006/relationships/slideLayout" Target="../slideLayouts/slideLayout377.xml"/><Relationship Id="rId12" Type="http://schemas.openxmlformats.org/officeDocument/2006/relationships/slideLayout" Target="../slideLayouts/slideLayout382.xml"/><Relationship Id="rId2" Type="http://schemas.openxmlformats.org/officeDocument/2006/relationships/slideLayout" Target="../slideLayouts/slideLayout372.xml"/><Relationship Id="rId1" Type="http://schemas.openxmlformats.org/officeDocument/2006/relationships/slideLayout" Target="../slideLayouts/slideLayout371.xml"/><Relationship Id="rId6" Type="http://schemas.openxmlformats.org/officeDocument/2006/relationships/slideLayout" Target="../slideLayouts/slideLayout376.xml"/><Relationship Id="rId11" Type="http://schemas.openxmlformats.org/officeDocument/2006/relationships/slideLayout" Target="../slideLayouts/slideLayout381.xml"/><Relationship Id="rId5" Type="http://schemas.openxmlformats.org/officeDocument/2006/relationships/slideLayout" Target="../slideLayouts/slideLayout37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80.xml"/><Relationship Id="rId4" Type="http://schemas.openxmlformats.org/officeDocument/2006/relationships/slideLayout" Target="../slideLayouts/slideLayout374.xml"/><Relationship Id="rId9" Type="http://schemas.openxmlformats.org/officeDocument/2006/relationships/slideLayout" Target="../slideLayouts/slideLayout379.xml"/><Relationship Id="rId14" Type="http://schemas.openxmlformats.org/officeDocument/2006/relationships/theme" Target="../theme/theme54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6.xml"/><Relationship Id="rId7" Type="http://schemas.openxmlformats.org/officeDocument/2006/relationships/slideLayout" Target="../slideLayouts/slideLayout390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385.xml"/><Relationship Id="rId1" Type="http://schemas.openxmlformats.org/officeDocument/2006/relationships/slideLayout" Target="../slideLayouts/slideLayout384.xml"/><Relationship Id="rId6" Type="http://schemas.openxmlformats.org/officeDocument/2006/relationships/slideLayout" Target="../slideLayouts/slideLayout389.xml"/><Relationship Id="rId11" Type="http://schemas.openxmlformats.org/officeDocument/2006/relationships/slideLayout" Target="../slideLayouts/slideLayout394.xml"/><Relationship Id="rId5" Type="http://schemas.openxmlformats.org/officeDocument/2006/relationships/slideLayout" Target="../slideLayouts/slideLayout388.xml"/><Relationship Id="rId10" Type="http://schemas.openxmlformats.org/officeDocument/2006/relationships/slideLayout" Target="../slideLayouts/slideLayout393.xml"/><Relationship Id="rId4" Type="http://schemas.openxmlformats.org/officeDocument/2006/relationships/slideLayout" Target="../slideLayouts/slideLayout387.xml"/><Relationship Id="rId9" Type="http://schemas.openxmlformats.org/officeDocument/2006/relationships/slideLayout" Target="../slideLayouts/slideLayout392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97.xml"/><Relationship Id="rId7" Type="http://schemas.openxmlformats.org/officeDocument/2006/relationships/slideLayout" Target="../slideLayouts/slideLayout401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396.xml"/><Relationship Id="rId1" Type="http://schemas.openxmlformats.org/officeDocument/2006/relationships/slideLayout" Target="../slideLayouts/slideLayout395.xml"/><Relationship Id="rId6" Type="http://schemas.openxmlformats.org/officeDocument/2006/relationships/slideLayout" Target="../slideLayouts/slideLayout400.xml"/><Relationship Id="rId11" Type="http://schemas.openxmlformats.org/officeDocument/2006/relationships/slideLayout" Target="../slideLayouts/slideLayout405.xml"/><Relationship Id="rId5" Type="http://schemas.openxmlformats.org/officeDocument/2006/relationships/slideLayout" Target="../slideLayouts/slideLayout399.xml"/><Relationship Id="rId10" Type="http://schemas.openxmlformats.org/officeDocument/2006/relationships/slideLayout" Target="../slideLayouts/slideLayout404.xml"/><Relationship Id="rId4" Type="http://schemas.openxmlformats.org/officeDocument/2006/relationships/slideLayout" Target="../slideLayouts/slideLayout398.xml"/><Relationship Id="rId9" Type="http://schemas.openxmlformats.org/officeDocument/2006/relationships/slideLayout" Target="../slideLayouts/slideLayout403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08.xml"/><Relationship Id="rId7" Type="http://schemas.openxmlformats.org/officeDocument/2006/relationships/slideLayout" Target="../slideLayouts/slideLayout412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406.xml"/><Relationship Id="rId6" Type="http://schemas.openxmlformats.org/officeDocument/2006/relationships/slideLayout" Target="../slideLayouts/slideLayout411.xml"/><Relationship Id="rId11" Type="http://schemas.openxmlformats.org/officeDocument/2006/relationships/slideLayout" Target="../slideLayouts/slideLayout416.xml"/><Relationship Id="rId5" Type="http://schemas.openxmlformats.org/officeDocument/2006/relationships/slideLayout" Target="../slideLayouts/slideLayout410.xml"/><Relationship Id="rId10" Type="http://schemas.openxmlformats.org/officeDocument/2006/relationships/slideLayout" Target="../slideLayouts/slideLayout415.xml"/><Relationship Id="rId4" Type="http://schemas.openxmlformats.org/officeDocument/2006/relationships/slideLayout" Target="../slideLayouts/slideLayout409.xml"/><Relationship Id="rId9" Type="http://schemas.openxmlformats.org/officeDocument/2006/relationships/slideLayout" Target="../slideLayouts/slideLayout414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4.xml"/><Relationship Id="rId13" Type="http://schemas.openxmlformats.org/officeDocument/2006/relationships/theme" Target="../theme/theme58.xml"/><Relationship Id="rId3" Type="http://schemas.openxmlformats.org/officeDocument/2006/relationships/slideLayout" Target="../slideLayouts/slideLayout419.xml"/><Relationship Id="rId7" Type="http://schemas.openxmlformats.org/officeDocument/2006/relationships/slideLayout" Target="../slideLayouts/slideLayout423.xml"/><Relationship Id="rId12" Type="http://schemas.openxmlformats.org/officeDocument/2006/relationships/slideLayout" Target="../slideLayouts/slideLayout428.xml"/><Relationship Id="rId2" Type="http://schemas.openxmlformats.org/officeDocument/2006/relationships/slideLayout" Target="../slideLayouts/slideLayout418.xml"/><Relationship Id="rId1" Type="http://schemas.openxmlformats.org/officeDocument/2006/relationships/slideLayout" Target="../slideLayouts/slideLayout417.xml"/><Relationship Id="rId6" Type="http://schemas.openxmlformats.org/officeDocument/2006/relationships/slideLayout" Target="../slideLayouts/slideLayout422.xml"/><Relationship Id="rId11" Type="http://schemas.openxmlformats.org/officeDocument/2006/relationships/slideLayout" Target="../slideLayouts/slideLayout427.xml"/><Relationship Id="rId5" Type="http://schemas.openxmlformats.org/officeDocument/2006/relationships/slideLayout" Target="../slideLayouts/slideLayout421.xml"/><Relationship Id="rId10" Type="http://schemas.openxmlformats.org/officeDocument/2006/relationships/slideLayout" Target="../slideLayouts/slideLayout426.xml"/><Relationship Id="rId4" Type="http://schemas.openxmlformats.org/officeDocument/2006/relationships/slideLayout" Target="../slideLayouts/slideLayout420.xml"/><Relationship Id="rId9" Type="http://schemas.openxmlformats.org/officeDocument/2006/relationships/slideLayout" Target="../slideLayouts/slideLayout425.xml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31.xml"/><Relationship Id="rId7" Type="http://schemas.openxmlformats.org/officeDocument/2006/relationships/slideLayout" Target="../slideLayouts/slideLayout435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430.xml"/><Relationship Id="rId1" Type="http://schemas.openxmlformats.org/officeDocument/2006/relationships/slideLayout" Target="../slideLayouts/slideLayout429.xml"/><Relationship Id="rId6" Type="http://schemas.openxmlformats.org/officeDocument/2006/relationships/slideLayout" Target="../slideLayouts/slideLayout434.xml"/><Relationship Id="rId11" Type="http://schemas.openxmlformats.org/officeDocument/2006/relationships/slideLayout" Target="../slideLayouts/slideLayout439.xml"/><Relationship Id="rId5" Type="http://schemas.openxmlformats.org/officeDocument/2006/relationships/slideLayout" Target="../slideLayouts/slideLayout433.xml"/><Relationship Id="rId10" Type="http://schemas.openxmlformats.org/officeDocument/2006/relationships/slideLayout" Target="../slideLayouts/slideLayout438.xml"/><Relationship Id="rId4" Type="http://schemas.openxmlformats.org/officeDocument/2006/relationships/slideLayout" Target="../slideLayouts/slideLayout432.xml"/><Relationship Id="rId9" Type="http://schemas.openxmlformats.org/officeDocument/2006/relationships/slideLayout" Target="../slideLayouts/slideLayout437.xml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42.xml"/><Relationship Id="rId7" Type="http://schemas.openxmlformats.org/officeDocument/2006/relationships/slideLayout" Target="../slideLayouts/slideLayout446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40.xml"/><Relationship Id="rId6" Type="http://schemas.openxmlformats.org/officeDocument/2006/relationships/slideLayout" Target="../slideLayouts/slideLayout445.xml"/><Relationship Id="rId11" Type="http://schemas.openxmlformats.org/officeDocument/2006/relationships/slideLayout" Target="../slideLayouts/slideLayout450.xml"/><Relationship Id="rId5" Type="http://schemas.openxmlformats.org/officeDocument/2006/relationships/slideLayout" Target="../slideLayouts/slideLayout444.xml"/><Relationship Id="rId10" Type="http://schemas.openxmlformats.org/officeDocument/2006/relationships/slideLayout" Target="../slideLayouts/slideLayout449.xml"/><Relationship Id="rId4" Type="http://schemas.openxmlformats.org/officeDocument/2006/relationships/slideLayout" Target="../slideLayouts/slideLayout443.xml"/><Relationship Id="rId9" Type="http://schemas.openxmlformats.org/officeDocument/2006/relationships/slideLayout" Target="../slideLayouts/slideLayout448.xml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8.xml"/><Relationship Id="rId13" Type="http://schemas.openxmlformats.org/officeDocument/2006/relationships/slideLayout" Target="../slideLayouts/slideLayout463.xml"/><Relationship Id="rId3" Type="http://schemas.openxmlformats.org/officeDocument/2006/relationships/slideLayout" Target="../slideLayouts/slideLayout453.xml"/><Relationship Id="rId7" Type="http://schemas.openxmlformats.org/officeDocument/2006/relationships/slideLayout" Target="../slideLayouts/slideLayout457.xml"/><Relationship Id="rId12" Type="http://schemas.openxmlformats.org/officeDocument/2006/relationships/slideLayout" Target="../slideLayouts/slideLayout462.xml"/><Relationship Id="rId2" Type="http://schemas.openxmlformats.org/officeDocument/2006/relationships/slideLayout" Target="../slideLayouts/slideLayout452.xml"/><Relationship Id="rId1" Type="http://schemas.openxmlformats.org/officeDocument/2006/relationships/slideLayout" Target="../slideLayouts/slideLayout451.xml"/><Relationship Id="rId6" Type="http://schemas.openxmlformats.org/officeDocument/2006/relationships/slideLayout" Target="../slideLayouts/slideLayout456.xml"/><Relationship Id="rId11" Type="http://schemas.openxmlformats.org/officeDocument/2006/relationships/slideLayout" Target="../slideLayouts/slideLayout461.xml"/><Relationship Id="rId5" Type="http://schemas.openxmlformats.org/officeDocument/2006/relationships/slideLayout" Target="../slideLayouts/slideLayout45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60.xml"/><Relationship Id="rId4" Type="http://schemas.openxmlformats.org/officeDocument/2006/relationships/slideLayout" Target="../slideLayouts/slideLayout454.xml"/><Relationship Id="rId9" Type="http://schemas.openxmlformats.org/officeDocument/2006/relationships/slideLayout" Target="../slideLayouts/slideLayout459.xml"/><Relationship Id="rId14" Type="http://schemas.openxmlformats.org/officeDocument/2006/relationships/theme" Target="../theme/theme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59" r:id="rId1"/>
    <p:sldLayoutId id="2147581883" r:id="rId2"/>
    <p:sldLayoutId id="2147581885" r:id="rId3"/>
    <p:sldLayoutId id="2147581888" r:id="rId4"/>
    <p:sldLayoutId id="2147584941" r:id="rId5"/>
    <p:sldLayoutId id="2147585013" r:id="rId6"/>
    <p:sldLayoutId id="2147585388" r:id="rId7"/>
    <p:sldLayoutId id="2147585425" r:id="rId8"/>
    <p:sldLayoutId id="2147585431" r:id="rId9"/>
    <p:sldLayoutId id="2147585434" r:id="rId10"/>
    <p:sldLayoutId id="2147585438" r:id="rId11"/>
    <p:sldLayoutId id="2147585450" r:id="rId12"/>
    <p:sldLayoutId id="2147585557" r:id="rId13"/>
    <p:sldLayoutId id="2147586285" r:id="rId1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96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7" y="657762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8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90" r:id="rId1"/>
    <p:sldLayoutId id="2147584097" r:id="rId2"/>
    <p:sldLayoutId id="2147584098" r:id="rId3"/>
    <p:sldLayoutId id="2147584099" r:id="rId4"/>
    <p:sldLayoutId id="214758410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10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04" r:id="rId1"/>
    <p:sldLayoutId id="214758410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45" indent="-250345" algn="l" defTabSz="9335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93" indent="-250345" algn="l" defTabSz="9335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931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469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263" indent="-301624" algn="l" defTabSz="9335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19" r:id="rId1"/>
    <p:sldLayoutId id="2147584120" r:id="rId2"/>
    <p:sldLayoutId id="2147584121" r:id="rId3"/>
    <p:sldLayoutId id="2147584122" r:id="rId4"/>
    <p:sldLayoutId id="2147584123" r:id="rId5"/>
    <p:sldLayoutId id="2147584124" r:id="rId6"/>
    <p:sldLayoutId id="2147584125" r:id="rId7"/>
    <p:sldLayoutId id="2147584126" r:id="rId8"/>
    <p:sldLayoutId id="2147584127" r:id="rId9"/>
    <p:sldLayoutId id="2147584128" r:id="rId10"/>
    <p:sldLayoutId id="2147584129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7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32" r:id="rId1"/>
    <p:sldLayoutId id="2147584133" r:id="rId2"/>
    <p:sldLayoutId id="2147584134" r:id="rId3"/>
    <p:sldLayoutId id="2147584135" r:id="rId4"/>
    <p:sldLayoutId id="2147584136" r:id="rId5"/>
    <p:sldLayoutId id="2147584137" r:id="rId6"/>
    <p:sldLayoutId id="2147584138" r:id="rId7"/>
    <p:sldLayoutId id="2147584139" r:id="rId8"/>
    <p:sldLayoutId id="2147584140" r:id="rId9"/>
    <p:sldLayoutId id="2147584141" r:id="rId10"/>
    <p:sldLayoutId id="2147584142" r:id="rId11"/>
    <p:sldLayoutId id="2147584143" r:id="rId12"/>
    <p:sldLayoutId id="214758414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912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46" r:id="rId1"/>
    <p:sldLayoutId id="2147584147" r:id="rId2"/>
    <p:sldLayoutId id="2147584148" r:id="rId3"/>
    <p:sldLayoutId id="2147584149" r:id="rId4"/>
    <p:sldLayoutId id="2147584150" r:id="rId5"/>
    <p:sldLayoutId id="2147584151" r:id="rId6"/>
    <p:sldLayoutId id="2147584152" r:id="rId7"/>
    <p:sldLayoutId id="2147584153" r:id="rId8"/>
    <p:sldLayoutId id="2147584154" r:id="rId9"/>
    <p:sldLayoutId id="2147584155" r:id="rId10"/>
    <p:sldLayoutId id="2147584156" r:id="rId11"/>
    <p:sldLayoutId id="2147584158" r:id="rId12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363" y="6606459"/>
            <a:ext cx="787703" cy="19208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53628" tIns="53628" rIns="53628" bIns="53628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9547C4E9-A869-4E1D-88C6-DA8AE3F0EAB9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dirty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60" r:id="rId1"/>
    <p:sldLayoutId id="2147584161" r:id="rId2"/>
    <p:sldLayoutId id="2147584162" r:id="rId3"/>
    <p:sldLayoutId id="2147584163" r:id="rId4"/>
    <p:sldLayoutId id="2147584164" r:id="rId5"/>
    <p:sldLayoutId id="2147584165" r:id="rId6"/>
    <p:sldLayoutId id="2147584166" r:id="rId7"/>
    <p:sldLayoutId id="2147584167" r:id="rId8"/>
    <p:sldLayoutId id="2147584168" r:id="rId9"/>
    <p:sldLayoutId id="2147584169" r:id="rId10"/>
    <p:sldLayoutId id="214758417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4012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8026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2038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6044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217" indent="-252217" algn="l" defTabSz="93325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573" indent="-252217" algn="l" defTabSz="93325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914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7261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2754" indent="-302677" algn="l" defTabSz="93325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6758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10776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4790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8813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01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802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3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6044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006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4071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807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209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506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85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F640958E-D440-4E1C-83F3-4F5A12964957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00" r:id="rId1"/>
    <p:sldLayoutId id="2147584201" r:id="rId2"/>
    <p:sldLayoutId id="2147584202" r:id="rId3"/>
    <p:sldLayoutId id="2147584203" r:id="rId4"/>
    <p:sldLayoutId id="2147584204" r:id="rId5"/>
    <p:sldLayoutId id="2147584205" r:id="rId6"/>
    <p:sldLayoutId id="2147584206" r:id="rId7"/>
    <p:sldLayoutId id="2147584207" r:id="rId8"/>
    <p:sldLayoutId id="2147584208" r:id="rId9"/>
    <p:sldLayoutId id="2147584209" r:id="rId10"/>
    <p:sldLayoutId id="214758421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7" descr="aa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06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555383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4C6CCE9F-ED6A-4DE9-B0E8-B8C7F06DC6B9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12" r:id="rId1"/>
    <p:sldLayoutId id="2147584213" r:id="rId2"/>
    <p:sldLayoutId id="2147584214" r:id="rId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7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3" y="657759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76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4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94" r:id="rId1"/>
    <p:sldLayoutId id="2147584295" r:id="rId2"/>
    <p:sldLayoutId id="2147584296" r:id="rId3"/>
    <p:sldLayoutId id="2147584297" r:id="rId4"/>
    <p:sldLayoutId id="2147584298" r:id="rId5"/>
    <p:sldLayoutId id="2147584299" r:id="rId6"/>
    <p:sldLayoutId id="2147584300" r:id="rId7"/>
    <p:sldLayoutId id="2147584301" r:id="rId8"/>
    <p:sldLayoutId id="2147584302" r:id="rId9"/>
    <p:sldLayoutId id="2147584303" r:id="rId10"/>
    <p:sldLayoutId id="2147584304" r:id="rId11"/>
    <p:sldLayoutId id="2147584305" r:id="rId12"/>
    <p:sldLayoutId id="21475843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909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08" r:id="rId1"/>
    <p:sldLayoutId id="2147584309" r:id="rId2"/>
    <p:sldLayoutId id="2147584310" r:id="rId3"/>
    <p:sldLayoutId id="2147584311" r:id="rId4"/>
    <p:sldLayoutId id="2147584312" r:id="rId5"/>
    <p:sldLayoutId id="2147584313" r:id="rId6"/>
    <p:sldLayoutId id="2147584314" r:id="rId7"/>
    <p:sldLayoutId id="2147584315" r:id="rId8"/>
    <p:sldLayoutId id="2147584316" r:id="rId9"/>
    <p:sldLayoutId id="2147584317" r:id="rId10"/>
    <p:sldLayoutId id="21475843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506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67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0BEE7E36-C589-48F2-938B-9C6555652CE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22" r:id="rId1"/>
    <p:sldLayoutId id="2147584323" r:id="rId2"/>
    <p:sldLayoutId id="2147584324" r:id="rId3"/>
    <p:sldLayoutId id="2147584325" r:id="rId4"/>
    <p:sldLayoutId id="2147584326" r:id="rId5"/>
    <p:sldLayoutId id="2147584327" r:id="rId6"/>
    <p:sldLayoutId id="2147584328" r:id="rId7"/>
    <p:sldLayoutId id="2147584329" r:id="rId8"/>
    <p:sldLayoutId id="2147584330" r:id="rId9"/>
    <p:sldLayoutId id="2147584331" r:id="rId10"/>
    <p:sldLayoutId id="214758433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18" y="6606166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638F23B5-9F55-42B1-813F-2EC2D0D9777E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1933" y="657759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4" r:id="rId1"/>
    <p:sldLayoutId id="214758433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220" indent="-250220" algn="l" defTabSz="9327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06" indent="-250220" algn="l" defTabSz="9327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8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3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5172" indent="-300901" algn="l" defTabSz="9327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06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7" r:id="rId1"/>
    <p:sldLayoutId id="2147584338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027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060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08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11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64" indent="-250364" algn="l" defTabSz="93360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440" indent="-250364" algn="l" defTabSz="93360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007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573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406" indent="-301647" algn="l" defTabSz="93360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042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070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2099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7135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02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06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08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11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144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17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519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023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06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40" r:id="rId1"/>
    <p:sldLayoutId id="2147584341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16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33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497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663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440" indent="-250440" algn="l" defTabSz="93388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631" indent="-250440" algn="l" defTabSz="93388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31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99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980" indent="-301737" algn="l" defTabSz="93388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752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918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3084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8256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16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33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49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663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829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992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615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32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55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3" y="65775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6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39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3" y="657756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09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1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11" r:id="rId1"/>
    <p:sldLayoutId id="2147584412" r:id="rId2"/>
    <p:sldLayoutId id="2147584413" r:id="rId3"/>
    <p:sldLayoutId id="2147584414" r:id="rId4"/>
    <p:sldLayoutId id="2147584415" r:id="rId5"/>
    <p:sldLayoutId id="2147584416" r:id="rId6"/>
    <p:sldLayoutId id="2147584417" r:id="rId7"/>
    <p:sldLayoutId id="2147584418" r:id="rId8"/>
    <p:sldLayoutId id="2147584419" r:id="rId9"/>
    <p:sldLayoutId id="2147584420" r:id="rId10"/>
    <p:sldLayoutId id="2147584421" r:id="rId11"/>
    <p:sldLayoutId id="2147584422" r:id="rId12"/>
    <p:sldLayoutId id="214758442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906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25" r:id="rId1"/>
    <p:sldLayoutId id="2147584426" r:id="rId2"/>
    <p:sldLayoutId id="2147584427" r:id="rId3"/>
    <p:sldLayoutId id="2147584428" r:id="rId4"/>
    <p:sldLayoutId id="2147584429" r:id="rId5"/>
    <p:sldLayoutId id="2147584430" r:id="rId6"/>
    <p:sldLayoutId id="2147584431" r:id="rId7"/>
    <p:sldLayoutId id="2147584432" r:id="rId8"/>
    <p:sldLayoutId id="2147584433" r:id="rId9"/>
    <p:sldLayoutId id="2147584434" r:id="rId10"/>
    <p:sldLayoutId id="214758443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849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4768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104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7317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04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39" r:id="rId1"/>
    <p:sldLayoutId id="2147584440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335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676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6010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1348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535" indent="-250535" algn="l" defTabSz="9342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868" indent="-250535" algn="l" defTabSz="9342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691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8513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7697" indent="-301852" algn="l" defTabSz="9342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3642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8978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431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965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33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676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601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1348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668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2019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735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269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1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12" tIns="53912" rIns="53912" bIns="5391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42" r:id="rId1"/>
    <p:sldLayoutId id="2147584443" r:id="rId2"/>
    <p:sldLayoutId id="2147584444" r:id="rId3"/>
    <p:sldLayoutId id="2147584445" r:id="rId4"/>
    <p:sldLayoutId id="2147584446" r:id="rId5"/>
    <p:sldLayoutId id="2147584447" r:id="rId6"/>
    <p:sldLayoutId id="2147584448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444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888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9333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775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577" indent="-253577" algn="l" defTabSz="938246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949" indent="-253577" algn="l" defTabSz="938246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4319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691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944" indent="-304298" algn="l" defTabSz="938246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9386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5831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2278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8723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44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88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3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775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21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66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112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551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63" y="660663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8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61" r:id="rId1"/>
    <p:sldLayoutId id="2147584662" r:id="rId2"/>
    <p:sldLayoutId id="2147584663" r:id="rId3"/>
    <p:sldLayoutId id="2147584664" r:id="rId4"/>
    <p:sldLayoutId id="2147584665" r:id="rId5"/>
    <p:sldLayoutId id="2147584666" r:id="rId6"/>
    <p:sldLayoutId id="2147584667" r:id="rId7"/>
    <p:sldLayoutId id="2147584668" r:id="rId8"/>
    <p:sldLayoutId id="2147584669" r:id="rId9"/>
    <p:sldLayoutId id="2147584670" r:id="rId10"/>
    <p:sldLayoutId id="2147584671" r:id="rId11"/>
    <p:sldLayoutId id="2147584672" r:id="rId12"/>
    <p:sldLayoutId id="214758467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441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5977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0882A2-AC59-49F2-BB72-8124A1A3E89F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75" r:id="rId1"/>
    <p:sldLayoutId id="2147584676" r:id="rId2"/>
    <p:sldLayoutId id="2147584677" r:id="rId3"/>
    <p:sldLayoutId id="2147584678" r:id="rId4"/>
    <p:sldLayoutId id="2147584679" r:id="rId5"/>
    <p:sldLayoutId id="2147584680" r:id="rId6"/>
    <p:sldLayoutId id="2147584681" r:id="rId7"/>
    <p:sldLayoutId id="2147584682" r:id="rId8"/>
    <p:sldLayoutId id="2147584683" r:id="rId9"/>
    <p:sldLayoutId id="2147584684" r:id="rId10"/>
    <p:sldLayoutId id="214758468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383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8835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2F4A65C6-3E08-43FC-8052-91C35AC199A1}" type="slidenum">
              <a:rPr kumimoji="0" lang="ko-KR" altLang="en-GB" sz="1200" b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10" r:id="rId1"/>
    <p:sldLayoutId id="2147584711" r:id="rId2"/>
    <p:sldLayoutId id="2147584712" r:id="rId3"/>
    <p:sldLayoutId id="2147584713" r:id="rId4"/>
    <p:sldLayoutId id="2147584714" r:id="rId5"/>
    <p:sldLayoutId id="2147584715" r:id="rId6"/>
    <p:sldLayoutId id="2147584716" r:id="rId7"/>
    <p:sldLayoutId id="2147584717" r:id="rId8"/>
    <p:sldLayoutId id="2147584718" r:id="rId9"/>
    <p:sldLayoutId id="2147584719" r:id="rId10"/>
    <p:sldLayoutId id="2147584720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976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05" y="657740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2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605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4" r:id="rId1"/>
    <p:sldLayoutId id="2147584725" r:id="rId2"/>
    <p:sldLayoutId id="2147584726" r:id="rId3"/>
    <p:sldLayoutId id="2147584727" r:id="rId4"/>
    <p:sldLayoutId id="2147584728" r:id="rId5"/>
    <p:sldLayoutId id="2147584729" r:id="rId6"/>
    <p:sldLayoutId id="2147584730" r:id="rId7"/>
    <p:sldLayoutId id="2147584731" r:id="rId8"/>
    <p:sldLayoutId id="2147584732" r:id="rId9"/>
    <p:sldLayoutId id="2147584733" r:id="rId10"/>
    <p:sldLayoutId id="2147584734" r:id="rId11"/>
    <p:sldLayoutId id="2147584735" r:id="rId12"/>
    <p:sldLayoutId id="214758473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90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38" r:id="rId1"/>
    <p:sldLayoutId id="2147584739" r:id="rId2"/>
    <p:sldLayoutId id="2147584740" r:id="rId3"/>
    <p:sldLayoutId id="2147584741" r:id="rId4"/>
    <p:sldLayoutId id="2147584742" r:id="rId5"/>
    <p:sldLayoutId id="2147584743" r:id="rId6"/>
    <p:sldLayoutId id="2147584744" r:id="rId7"/>
    <p:sldLayoutId id="2147584745" r:id="rId8"/>
    <p:sldLayoutId id="2147584746" r:id="rId9"/>
    <p:sldLayoutId id="2147584747" r:id="rId10"/>
    <p:sldLayoutId id="214758474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63" y="660697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8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52" r:id="rId1"/>
    <p:sldLayoutId id="2147584753" r:id="rId2"/>
    <p:sldLayoutId id="2147584754" r:id="rId3"/>
    <p:sldLayoutId id="2147584755" r:id="rId4"/>
    <p:sldLayoutId id="2147584756" r:id="rId5"/>
    <p:sldLayoutId id="2147584757" r:id="rId6"/>
    <p:sldLayoutId id="2147584758" r:id="rId7"/>
    <p:sldLayoutId id="2147584759" r:id="rId8"/>
    <p:sldLayoutId id="2147584760" r:id="rId9"/>
    <p:sldLayoutId id="2147584761" r:id="rId10"/>
    <p:sldLayoutId id="2147584762" r:id="rId11"/>
    <p:sldLayoutId id="2147584763" r:id="rId12"/>
    <p:sldLayoutId id="214758476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895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84" tIns="53984" rIns="53984" bIns="53984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70" r:id="rId1"/>
    <p:sldLayoutId id="2147584771" r:id="rId2"/>
    <p:sldLayoutId id="2147584772" r:id="rId3"/>
    <p:sldLayoutId id="2147584773" r:id="rId4"/>
    <p:sldLayoutId id="2147584774" r:id="rId5"/>
    <p:sldLayoutId id="2147584775" r:id="rId6"/>
    <p:sldLayoutId id="2147584776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062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125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187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248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924" indent="-253924" algn="l" defTabSz="939516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4809" indent="-253924" algn="l" defTabSz="939516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5695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6580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5536" indent="-304709" algn="l" defTabSz="939516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2598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9661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6724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3785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6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2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7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48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436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81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441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5937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2F6554-9B7B-4953-842F-4EFD6BB9256C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61" r:id="rId1"/>
    <p:sldLayoutId id="2147584864" r:id="rId2"/>
    <p:sldLayoutId id="2147584865" r:id="rId3"/>
    <p:sldLayoutId id="2147584866" r:id="rId4"/>
    <p:sldLayoutId id="2147584867" r:id="rId5"/>
    <p:sldLayoutId id="2147584868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65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77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298" y="6605922"/>
            <a:ext cx="78770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541FEDA5-F7FA-45EF-A035-1E873DE34222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07" r:id="rId1"/>
    <p:sldLayoutId id="2147584909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298" y="6605922"/>
            <a:ext cx="78770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77BBF217-737B-4892-94B4-BE6508A10917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23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1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868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02" y="6577293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217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85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594" r:id="rId1"/>
    <p:sldLayoutId id="2147585595" r:id="rId2"/>
    <p:sldLayoutId id="2147585596" r:id="rId3"/>
    <p:sldLayoutId id="2147585597" r:id="rId4"/>
    <p:sldLayoutId id="2147585598" r:id="rId5"/>
    <p:sldLayoutId id="2147585599" r:id="rId6"/>
    <p:sldLayoutId id="2147585600" r:id="rId7"/>
    <p:sldLayoutId id="2147585601" r:id="rId8"/>
    <p:sldLayoutId id="2147585602" r:id="rId9"/>
    <p:sldLayoutId id="2147585603" r:id="rId10"/>
    <p:sldLayoutId id="2147585604" r:id="rId11"/>
    <p:sldLayoutId id="2147585605" r:id="rId12"/>
    <p:sldLayoutId id="21475856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70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08" r:id="rId1"/>
    <p:sldLayoutId id="2147585609" r:id="rId2"/>
    <p:sldLayoutId id="2147585610" r:id="rId3"/>
    <p:sldLayoutId id="2147585611" r:id="rId4"/>
    <p:sldLayoutId id="2147585612" r:id="rId5"/>
    <p:sldLayoutId id="2147585613" r:id="rId6"/>
    <p:sldLayoutId id="2147585614" r:id="rId7"/>
    <p:sldLayoutId id="2147585615" r:id="rId8"/>
    <p:sldLayoutId id="2147585616" r:id="rId9"/>
    <p:sldLayoutId id="2147585617" r:id="rId10"/>
    <p:sldLayoutId id="21475856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9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46" r:id="rId1"/>
    <p:sldLayoutId id="2147585647" r:id="rId2"/>
    <p:sldLayoutId id="2147585648" r:id="rId3"/>
    <p:sldLayoutId id="2147585649" r:id="rId4"/>
    <p:sldLayoutId id="2147585651" r:id="rId5"/>
    <p:sldLayoutId id="2147585652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한솔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" y="6454775"/>
            <a:ext cx="133631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gray">
          <a:xfrm>
            <a:off x="4344720" y="6553200"/>
            <a:ext cx="761499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010B2E4-B3B1-4C66-B1EC-200FBD64089A}" type="slidenum">
              <a:rPr kumimoji="0" lang="ko-KR" altLang="en-GB" sz="1000">
                <a:solidFill>
                  <a:srgbClr val="000000"/>
                </a:solidFill>
                <a:latin typeface="Arial" pitchFamily="34" charset="0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000">
              <a:solidFill>
                <a:srgbClr val="000000"/>
              </a:solidFill>
              <a:latin typeface="Arial" pitchFamily="34" charset="0"/>
              <a:ea typeface="굴림" pitchFamily="50" charset="-127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2661" y="107950"/>
            <a:ext cx="9616189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661" y="723903"/>
            <a:ext cx="9616189" cy="57578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400" tIns="43200" rIns="50400" bIns="432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74" r:id="rId1"/>
    <p:sldLayoutId id="2147585675" r:id="rId2"/>
    <p:sldLayoutId id="2147585676" r:id="rId3"/>
    <p:sldLayoutId id="2147585677" r:id="rId4"/>
    <p:sldLayoutId id="2147585678" r:id="rId5"/>
    <p:sldLayoutId id="2147585679" r:id="rId6"/>
    <p:sldLayoutId id="2147585680" r:id="rId7"/>
    <p:sldLayoutId id="2147585681" r:id="rId8"/>
    <p:sldLayoutId id="2147585682" r:id="rId9"/>
    <p:sldLayoutId id="2147585683" r:id="rId10"/>
    <p:sldLayoutId id="214758568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66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SzPct val="90000"/>
        <a:buFont typeface="[Normal Text]"/>
        <a:buAutoNum type="arabicParenR"/>
        <a:defRPr kumimoji="1" sz="1400">
          <a:solidFill>
            <a:schemeClr val="tx1"/>
          </a:solidFill>
          <a:latin typeface="+mn-lt"/>
          <a:ea typeface="+mn-ea"/>
        </a:defRPr>
      </a:lvl2pPr>
      <a:lvl3pPr marL="1028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409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76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86" r:id="rId1"/>
    <p:sldLayoutId id="2147585687" r:id="rId2"/>
    <p:sldLayoutId id="2147585688" r:id="rId3"/>
    <p:sldLayoutId id="2147585689" r:id="rId4"/>
    <p:sldLayoutId id="2147585690" r:id="rId5"/>
    <p:sldLayoutId id="2147585691" r:id="rId6"/>
    <p:sldLayoutId id="2147585692" r:id="rId7"/>
    <p:sldLayoutId id="2147585693" r:id="rId8"/>
    <p:sldLayoutId id="2147585694" r:id="rId9"/>
    <p:sldLayoutId id="2147585695" r:id="rId10"/>
    <p:sldLayoutId id="214758569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76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98" r:id="rId1"/>
    <p:sldLayoutId id="2147585699" r:id="rId2"/>
    <p:sldLayoutId id="2147585700" r:id="rId3"/>
    <p:sldLayoutId id="2147585701" r:id="rId4"/>
    <p:sldLayoutId id="2147585702" r:id="rId5"/>
    <p:sldLayoutId id="2147585703" r:id="rId6"/>
    <p:sldLayoutId id="2147585704" r:id="rId7"/>
    <p:sldLayoutId id="2147585705" r:id="rId8"/>
    <p:sldLayoutId id="2147585706" r:id="rId9"/>
    <p:sldLayoutId id="2147585707" r:id="rId10"/>
    <p:sldLayoutId id="214758570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38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554943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B94B4E-1498-45BC-940B-0DE8F155A54C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53659" y="6477000"/>
            <a:ext cx="787274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35" r:id="rId1"/>
    <p:sldLayoutId id="2147585736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438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564468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B28BCB18-C2C2-427C-BA50-2E1B375F67A7}" type="slidenum">
              <a:rPr kumimoji="0" lang="ko-KR" altLang="en-GB" sz="11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4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40" r:id="rId1"/>
    <p:sldLayoutId id="2147585741" r:id="rId2"/>
    <p:sldLayoutId id="2147585742" r:id="rId3"/>
    <p:sldLayoutId id="2147585743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83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85" r:id="rId1"/>
    <p:sldLayoutId id="2147585786" r:id="rId2"/>
    <p:sldLayoutId id="2147585787" r:id="rId3"/>
    <p:sldLayoutId id="2147585788" r:id="rId4"/>
    <p:sldLayoutId id="2147585790" r:id="rId5"/>
    <p:sldLayoutId id="2147585791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4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0" r:id="rId1"/>
    <p:sldLayoutId id="2147585811" r:id="rId2"/>
    <p:sldLayoutId id="2147585812" r:id="rId3"/>
    <p:sldLayoutId id="2147585813" r:id="rId4"/>
    <p:sldLayoutId id="2147585815" r:id="rId5"/>
    <p:sldLayoutId id="2147585816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59" y="6549265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8" r:id="rId1"/>
    <p:sldLayoutId id="2147585819" r:id="rId2"/>
    <p:sldLayoutId id="2147585820" r:id="rId3"/>
    <p:sldLayoutId id="2147585821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778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23" r:id="rId1"/>
    <p:sldLayoutId id="2147585824" r:id="rId2"/>
    <p:sldLayoutId id="2147585825" r:id="rId3"/>
    <p:sldLayoutId id="2147585826" r:id="rId4"/>
    <p:sldLayoutId id="2147585827" r:id="rId5"/>
    <p:sldLayoutId id="2147585828" r:id="rId6"/>
    <p:sldLayoutId id="2147585829" r:id="rId7"/>
    <p:sldLayoutId id="2147585830" r:id="rId8"/>
    <p:sldLayoutId id="2147585831" r:id="rId9"/>
    <p:sldLayoutId id="2147585832" r:id="rId10"/>
    <p:sldLayoutId id="214758583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39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36" r:id="rId1"/>
    <p:sldLayoutId id="2147585837" r:id="rId2"/>
    <p:sldLayoutId id="2147585838" r:id="rId3"/>
    <p:sldLayoutId id="2147585839" r:id="rId4"/>
    <p:sldLayoutId id="214758584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585858" r:id="rId1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5pPr>
      <a:lvl6pPr marL="4572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85725" indent="-85725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25000"/>
        <a:buChar char=" "/>
        <a:defRPr kumimoji="1" sz="1300" b="1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182563" indent="-95250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Char char="•"/>
        <a:defRPr kumimoji="1" sz="1300" b="1">
          <a:solidFill>
            <a:schemeClr val="tx1"/>
          </a:solidFill>
          <a:latin typeface="Arial" pitchFamily="34" charset="0"/>
          <a:ea typeface="+mn-ea"/>
        </a:defRPr>
      </a:lvl2pPr>
      <a:lvl3pPr marL="280988" indent="-96838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Font typeface="Palatino Linotype" pitchFamily="18" charset="0"/>
        <a:buChar char="‐"/>
        <a:defRPr kumimoji="1" sz="1300" b="1">
          <a:solidFill>
            <a:schemeClr val="tx1"/>
          </a:solidFill>
          <a:latin typeface="Arial" pitchFamily="34" charset="0"/>
          <a:ea typeface="+mn-ea"/>
        </a:defRPr>
      </a:lvl3pPr>
      <a:lvl4pPr marL="1557338" indent="-295275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·"/>
        <a:defRPr kumimoji="1" sz="1600" b="1">
          <a:solidFill>
            <a:schemeClr val="tx1"/>
          </a:solidFill>
          <a:latin typeface="Arial" pitchFamily="34" charset="0"/>
          <a:ea typeface="+mn-ea"/>
        </a:defRPr>
      </a:lvl4pPr>
      <a:lvl5pPr marL="5368925" indent="-298450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Arial" pitchFamily="34" charset="0"/>
          <a:ea typeface="+mn-ea"/>
        </a:defRPr>
      </a:lvl5pPr>
      <a:lvl6pPr marL="58261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6pPr>
      <a:lvl7pPr marL="62833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7pPr>
      <a:lvl8pPr marL="67405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8pPr>
      <a:lvl9pPr marL="71977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66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72" r:id="rId1"/>
    <p:sldLayoutId id="2147585873" r:id="rId2"/>
    <p:sldLayoutId id="2147585874" r:id="rId3"/>
    <p:sldLayoutId id="2147585875" r:id="rId4"/>
    <p:sldLayoutId id="2147585876" r:id="rId5"/>
    <p:sldLayoutId id="2147585877" r:id="rId6"/>
    <p:sldLayoutId id="2147585878" r:id="rId7"/>
    <p:sldLayoutId id="2147585879" r:id="rId8"/>
    <p:sldLayoutId id="2147585880" r:id="rId9"/>
    <p:sldLayoutId id="2147585881" r:id="rId10"/>
    <p:sldLayoutId id="214758588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5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19" r:id="rId1"/>
    <p:sldLayoutId id="2147586020" r:id="rId2"/>
    <p:sldLayoutId id="2147586021" r:id="rId3"/>
    <p:sldLayoutId id="2147586022" r:id="rId4"/>
    <p:sldLayoutId id="2147586024" r:id="rId5"/>
    <p:sldLayoutId id="2147586025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73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37" r:id="rId1"/>
    <p:sldLayoutId id="2147586038" r:id="rId2"/>
    <p:sldLayoutId id="2147586039" r:id="rId3"/>
    <p:sldLayoutId id="2147586040" r:id="rId4"/>
    <p:sldLayoutId id="2147586042" r:id="rId5"/>
    <p:sldLayoutId id="2147586043" r:id="rId6"/>
    <p:sldLayoutId id="2147586044" r:id="rId7"/>
    <p:sldLayoutId id="2147586045" r:id="rId8"/>
    <p:sldLayoutId id="2147586046" r:id="rId9"/>
    <p:sldLayoutId id="2147586047" r:id="rId10"/>
    <p:sldLayoutId id="2147586048" r:id="rId11"/>
    <p:sldLayoutId id="2147586049" r:id="rId12"/>
    <p:sldLayoutId id="2147586050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9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6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0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64" r:id="rId1"/>
    <p:sldLayoutId id="2147586065" r:id="rId2"/>
    <p:sldLayoutId id="2147586066" r:id="rId3"/>
    <p:sldLayoutId id="2147586067" r:id="rId4"/>
    <p:sldLayoutId id="2147586068" r:id="rId5"/>
    <p:sldLayoutId id="2147586069" r:id="rId6"/>
    <p:sldLayoutId id="2147586070" r:id="rId7"/>
    <p:sldLayoutId id="2147586071" r:id="rId8"/>
    <p:sldLayoutId id="2147586072" r:id="rId9"/>
    <p:sldLayoutId id="2147586073" r:id="rId10"/>
    <p:sldLayoutId id="214758607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9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66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0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34" r:id="rId1"/>
    <p:sldLayoutId id="2147586135" r:id="rId2"/>
    <p:sldLayoutId id="2147586136" r:id="rId3"/>
    <p:sldLayoutId id="2147586137" r:id="rId4"/>
    <p:sldLayoutId id="2147586138" r:id="rId5"/>
    <p:sldLayoutId id="2147586139" r:id="rId6"/>
    <p:sldLayoutId id="2147586140" r:id="rId7"/>
    <p:sldLayoutId id="2147586141" r:id="rId8"/>
    <p:sldLayoutId id="2147586142" r:id="rId9"/>
    <p:sldLayoutId id="2147586143" r:id="rId10"/>
    <p:sldLayoutId id="214758614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9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64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0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46" r:id="rId1"/>
    <p:sldLayoutId id="2147586147" r:id="rId2"/>
    <p:sldLayoutId id="2147586148" r:id="rId3"/>
    <p:sldLayoutId id="2147586149" r:id="rId4"/>
    <p:sldLayoutId id="2147586150" r:id="rId5"/>
    <p:sldLayoutId id="2147586151" r:id="rId6"/>
    <p:sldLayoutId id="2147586152" r:id="rId7"/>
    <p:sldLayoutId id="2147586153" r:id="rId8"/>
    <p:sldLayoutId id="2147586154" r:id="rId9"/>
    <p:sldLayoutId id="2147586155" r:id="rId10"/>
    <p:sldLayoutId id="214758615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9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221" y="403634"/>
            <a:ext cx="8913972" cy="2769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219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221" y="836613"/>
            <a:ext cx="8913972" cy="576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19013" name="Text Box 5"/>
          <p:cNvSpPr txBox="1">
            <a:spLocks noChangeArrowheads="1"/>
          </p:cNvSpPr>
          <p:nvPr/>
        </p:nvSpPr>
        <p:spPr bwMode="auto">
          <a:xfrm>
            <a:off x="4591902" y="6669088"/>
            <a:ext cx="671405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>
              <a:spcBef>
                <a:spcPct val="50000"/>
              </a:spcBef>
            </a:pPr>
            <a:fld id="{7DD43233-4A4E-4B1D-A304-58CBA3406CE1}" type="slidenum">
              <a:rPr lang="ko-KR" altLang="en-US" sz="1200" b="0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 algn="ctr">
                <a:spcBef>
                  <a:spcPct val="50000"/>
                </a:spcBef>
              </a:pPr>
              <a:t>‹#›</a:t>
            </a:fld>
            <a:endParaRPr lang="en-US" altLang="ko-KR" sz="1200" b="0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219030" name="Text Box 22"/>
          <p:cNvSpPr txBox="1">
            <a:spLocks noChangeArrowheads="1"/>
          </p:cNvSpPr>
          <p:nvPr/>
        </p:nvSpPr>
        <p:spPr bwMode="auto">
          <a:xfrm>
            <a:off x="3" y="3"/>
            <a:ext cx="9904413" cy="549275"/>
          </a:xfrm>
          <a:prstGeom prst="rect">
            <a:avLst/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000066">
                <a:gamma/>
                <a:shade val="60000"/>
                <a:invGamma/>
              </a:srgbClr>
            </a:prstShdw>
          </a:effectLst>
        </p:spPr>
        <p:txBody>
          <a:bodyPr anchor="ctr"/>
          <a:lstStyle/>
          <a:p>
            <a:pPr>
              <a:lnSpc>
                <a:spcPct val="130000"/>
              </a:lnSpc>
              <a:spcBef>
                <a:spcPct val="50000"/>
              </a:spcBef>
              <a:buFontTx/>
              <a:buChar char="•"/>
            </a:pPr>
            <a:endParaRPr lang="ko-KR" altLang="en-US" sz="1400" b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48" r:id="rId1"/>
    <p:sldLayoutId id="2147586249" r:id="rId2"/>
    <p:sldLayoutId id="2147586250" r:id="rId3"/>
    <p:sldLayoutId id="2147586251" r:id="rId4"/>
    <p:sldLayoutId id="2147586252" r:id="rId5"/>
    <p:sldLayoutId id="2147586253" r:id="rId6"/>
    <p:sldLayoutId id="2147586254" r:id="rId7"/>
    <p:sldLayoutId id="2147586255" r:id="rId8"/>
    <p:sldLayoutId id="2147586256" r:id="rId9"/>
    <p:sldLayoutId id="2147586257" r:id="rId10"/>
    <p:sldLayoutId id="2147586258" r:id="rId11"/>
    <p:sldLayoutId id="2147586259" r:id="rId12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9pPr>
    </p:titleStyle>
    <p:bodyStyle>
      <a:lvl1pPr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8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59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07136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b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61" r:id="rId1"/>
    <p:sldLayoutId id="2147586262" r:id="rId2"/>
    <p:sldLayoutId id="2147586263" r:id="rId3"/>
    <p:sldLayoutId id="2147586264" r:id="rId4"/>
    <p:sldLayoutId id="2147586265" r:id="rId5"/>
    <p:sldLayoutId id="2147586266" r:id="rId6"/>
    <p:sldLayoutId id="2147586267" r:id="rId7"/>
    <p:sldLayoutId id="2147586268" r:id="rId8"/>
    <p:sldLayoutId id="2147586269" r:id="rId9"/>
    <p:sldLayoutId id="2147586270" r:id="rId10"/>
    <p:sldLayoutId id="2147586271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8" y="52389"/>
            <a:ext cx="9747200" cy="675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289" y="6605590"/>
            <a:ext cx="78770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29258387-AF17-4CDD-9B4D-D34430EF7B2C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73" r:id="rId1"/>
    <p:sldLayoutId id="2147586274" r:id="rId2"/>
    <p:sldLayoutId id="2147586275" r:id="rId3"/>
    <p:sldLayoutId id="2147586276" r:id="rId4"/>
    <p:sldLayoutId id="2147586277" r:id="rId5"/>
    <p:sldLayoutId id="2147586278" r:id="rId6"/>
    <p:sldLayoutId id="2147586279" r:id="rId7"/>
    <p:sldLayoutId id="2147586280" r:id="rId8"/>
    <p:sldLayoutId id="2147586281" r:id="rId9"/>
    <p:sldLayoutId id="2147586282" r:id="rId10"/>
    <p:sldLayoutId id="214758628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2617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86287" r:id="rId1"/>
    <p:sldLayoutId id="2147586288" r:id="rId2"/>
    <p:sldLayoutId id="2147586289" r:id="rId3"/>
    <p:sldLayoutId id="2147586290" r:id="rId4"/>
    <p:sldLayoutId id="2147586291" r:id="rId5"/>
    <p:sldLayoutId id="2147586292" r:id="rId6"/>
    <p:sldLayoutId id="2147586293" r:id="rId7"/>
    <p:sldLayoutId id="2147586294" r:id="rId8"/>
    <p:sldLayoutId id="2147586295" r:id="rId9"/>
    <p:sldLayoutId id="2147586296" r:id="rId10"/>
    <p:sldLayoutId id="2147586297" r:id="rId11"/>
    <p:sldLayoutId id="2147586298" r:id="rId12"/>
    <p:sldLayoutId id="2147586299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09550"/>
            <a:ext cx="13620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2070894" y="3315613"/>
            <a:ext cx="366712" cy="4318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819662"/>
              </p:ext>
            </p:extLst>
          </p:nvPr>
        </p:nvGraphicFramePr>
        <p:xfrm>
          <a:off x="2513806" y="2642513"/>
          <a:ext cx="1664494" cy="1968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4494"/>
              </a:tblGrid>
              <a:tr h="19685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수령 서류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5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②출고확인서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0" marT="0" marB="828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869346"/>
              </p:ext>
            </p:extLst>
          </p:nvPr>
        </p:nvGraphicFramePr>
        <p:xfrm>
          <a:off x="2513806" y="1956713"/>
          <a:ext cx="1678066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8066"/>
              </a:tblGrid>
              <a:tr h="5969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증권사 방문</a:t>
                      </a:r>
                      <a:endParaRPr lang="ko-KR" altLang="en-US" sz="15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245309"/>
              </p:ext>
            </p:extLst>
          </p:nvPr>
        </p:nvGraphicFramePr>
        <p:xfrm>
          <a:off x="304006" y="1969413"/>
          <a:ext cx="1678066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8066"/>
              </a:tblGrid>
              <a:tr h="596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담보부사채권자</a:t>
                      </a:r>
                      <a:endParaRPr lang="en-US" altLang="ko-KR" sz="1500" b="1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23" name="오른쪽 화살표 22"/>
          <p:cNvSpPr/>
          <p:nvPr/>
        </p:nvSpPr>
        <p:spPr bwMode="auto">
          <a:xfrm>
            <a:off x="4280694" y="3302000"/>
            <a:ext cx="366712" cy="4318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38692"/>
              </p:ext>
            </p:extLst>
          </p:nvPr>
        </p:nvGraphicFramePr>
        <p:xfrm>
          <a:off x="4849418" y="1930400"/>
          <a:ext cx="1893488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3488"/>
              </a:tblGrid>
              <a:tr h="5969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500" b="1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예탁결제원</a:t>
                      </a:r>
                      <a:r>
                        <a:rPr lang="en-US" altLang="ko-KR" sz="1500" b="1" baseline="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방문 </a:t>
                      </a:r>
                      <a:endParaRPr lang="en-US" altLang="ko-KR" sz="1500" b="1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대전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광주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대구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전주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059925"/>
              </p:ext>
            </p:extLst>
          </p:nvPr>
        </p:nvGraphicFramePr>
        <p:xfrm>
          <a:off x="4851400" y="2642513"/>
          <a:ext cx="1890712" cy="3669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712"/>
              </a:tblGrid>
              <a:tr h="36693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방문 시 필요서류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① 이전등록청구서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②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③ 출고확인서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④ 사용인감표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⑤ 신분증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사업자등록증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대리인 위임 시 추가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⑥ 대리인 신분증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⑦ 본인 인감증명서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법인인감증명서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3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[</a:t>
                      </a:r>
                      <a:r>
                        <a:rPr lang="ko-KR" altLang="en-US" sz="13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수령 서류</a:t>
                      </a:r>
                      <a:r>
                        <a:rPr lang="en-US" altLang="ko-KR" sz="13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채권자 명의 </a:t>
                      </a:r>
                      <a:r>
                        <a:rPr lang="ko-KR" altLang="en-US" sz="1200" baseline="0" dirty="0" err="1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</a:t>
                      </a:r>
                      <a:endParaRPr lang="en-US" altLang="ko-KR" sz="1200" baseline="0" dirty="0" smtClean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437606" y="4572000"/>
            <a:ext cx="2133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채권을 보유하고 있는</a:t>
            </a:r>
            <a:endParaRPr lang="en-US" altLang="ko-KR" sz="11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해당 증권사 방문하여 청구</a:t>
            </a:r>
            <a:endParaRPr lang="ko-KR" altLang="en-US" sz="11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60912" y="6274713"/>
            <a:ext cx="23248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 위임 시 이전등록청구서</a:t>
            </a:r>
            <a:endParaRPr lang="en-US" altLang="ko-KR" sz="11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하단의 위임장도 작성</a:t>
            </a:r>
            <a:endParaRPr lang="ko-KR" altLang="en-US" sz="11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46401"/>
              </p:ext>
            </p:extLst>
          </p:nvPr>
        </p:nvGraphicFramePr>
        <p:xfrm>
          <a:off x="7453312" y="1931313"/>
          <a:ext cx="2147094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094"/>
              </a:tblGrid>
              <a:tr h="5969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500" b="1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등록필증공탁</a:t>
                      </a:r>
                      <a:endParaRPr lang="en-US" altLang="ko-KR" sz="1500" b="1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500" b="1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한솔아트원제지</a:t>
                      </a: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602687"/>
              </p:ext>
            </p:extLst>
          </p:nvPr>
        </p:nvGraphicFramePr>
        <p:xfrm>
          <a:off x="7454106" y="2629813"/>
          <a:ext cx="2146300" cy="313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6300"/>
              </a:tblGrid>
              <a:tr h="31369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우편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방문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5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일까지 도착</a:t>
                      </a:r>
                      <a:endParaRPr lang="en-US" altLang="ko-KR" sz="1200" u="sng" baseline="0" dirty="0" smtClean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아래 주소로 우편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방문 제출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소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우편번호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04551)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서울특별시 중구 을지로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100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파인애비뉴빌딩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24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층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한솔아트원제지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담보부사채권자집회 담당자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임가봉대리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앞 </a:t>
                      </a:r>
                      <a:endParaRPr lang="en-US" altLang="ko-KR" sz="1200" baseline="0" dirty="0" smtClean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" name="오른쪽 화살표 30"/>
          <p:cNvSpPr/>
          <p:nvPr/>
        </p:nvSpPr>
        <p:spPr bwMode="auto">
          <a:xfrm>
            <a:off x="6959600" y="3302000"/>
            <a:ext cx="366712" cy="4318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90006" y="1581835"/>
            <a:ext cx="1524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40790" y="1581835"/>
            <a:ext cx="1524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당일 즉시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466806" y="1581835"/>
            <a:ext cx="2133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우편접수 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104183" y="609600"/>
            <a:ext cx="9648623" cy="939800"/>
          </a:xfrm>
          <a:prstGeom prst="roundRect">
            <a:avLst>
              <a:gd name="adj" fmla="val 1573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>
              <a:lnSpc>
                <a:spcPct val="130000"/>
              </a:lnSpc>
              <a:buFont typeface="Wingdings" pitchFamily="2" charset="2"/>
              <a:buChar char="ü"/>
              <a:defRPr/>
            </a:pP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증권사에 방문하여 </a:t>
            </a:r>
            <a:r>
              <a:rPr kumimoji="0" lang="ko-KR" altLang="en-US" sz="14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등록필증</a:t>
            </a: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출고확인서를 수령하고 </a:t>
            </a:r>
            <a:r>
              <a:rPr kumimoji="0" lang="ko-KR" altLang="en-US" sz="14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예탁원결제원을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방문하여 채권자 명의로 이전 등록 청구</a:t>
            </a:r>
            <a:endParaRPr kumimoji="0" lang="en-US" altLang="ko-KR" sz="1400" b="0" kern="0" dirty="0" smtClean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>
              <a:lnSpc>
                <a:spcPct val="130000"/>
              </a:lnSpc>
              <a:buFont typeface="Wingdings" pitchFamily="2" charset="2"/>
              <a:buChar char="ü"/>
              <a:defRPr/>
            </a:pPr>
            <a:r>
              <a:rPr kumimoji="0" lang="en-US" altLang="ko-KR" sz="1400" b="0" kern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채권자 명의로 이전 등록된 </a:t>
            </a:r>
            <a:r>
              <a:rPr kumimoji="0" lang="ko-KR" altLang="en-US" sz="1400" u="sng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채권등록필증을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16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년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10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월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12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일 까지 </a:t>
            </a:r>
            <a:r>
              <a:rPr kumimoji="0" lang="ko-KR" altLang="en-US" sz="1400" u="sng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한솔아트원제지에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공탁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제출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)</a:t>
            </a:r>
            <a:endParaRPr kumimoji="0" lang="en-US" altLang="ko-KR" sz="1400" b="0" kern="0" dirty="0" smtClean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>
              <a:lnSpc>
                <a:spcPct val="130000"/>
              </a:lnSpc>
              <a:defRPr/>
            </a:pP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※ </a:t>
            </a:r>
            <a:r>
              <a:rPr kumimoji="0" lang="ko-KR" altLang="en-US" sz="1400" u="sng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등록필증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발급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이전등록 및 공탁까지 소요되는 기간이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5~7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일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걸리는 것을 감안하시고 진행 </a:t>
            </a:r>
            <a:r>
              <a:rPr kumimoji="0" lang="ko-KR" altLang="en-US" sz="14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부탁드립니다</a:t>
            </a: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73" y="3048000"/>
            <a:ext cx="973733" cy="897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2" y="3048000"/>
            <a:ext cx="1029494" cy="924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100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9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8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4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1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5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2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3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dirty="0" smtClean="0">
            <a:solidFill>
              <a:srgbClr val="000000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9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0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6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6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100000">
              <a:schemeClr val="accent5">
                <a:lumMod val="50000"/>
              </a:schemeClr>
            </a:gs>
            <a:gs pos="100000">
              <a:schemeClr val="bg1"/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threePt" dir="t"/>
        </a:scene3d>
      </a:spPr>
      <a:bodyPr wrap="none" lIns="90000" tIns="118800" rIns="90000" bIns="46800" anchor="ctr"/>
      <a:lstStyle>
        <a:defPPr algn="ctr">
          <a:lnSpc>
            <a:spcPct val="80000"/>
          </a:lnSpc>
          <a:spcBef>
            <a:spcPct val="20000"/>
          </a:spcBef>
          <a:buFont typeface="Wingdings" pitchFamily="2" charset="2"/>
          <a:buNone/>
          <a:defRPr sz="1400" dirty="0">
            <a:solidFill>
              <a:srgbClr val="333300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rgbClr val="C0C0C0"/>
        </a:solidFill>
        <a:ln w="38100" cap="flat" cmpd="sng" algn="ctr">
          <a:solidFill>
            <a:srgbClr val="000099"/>
          </a:solidFill>
          <a:prstDash val="dash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6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1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5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2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1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2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6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2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2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4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27_MMC small Fonts_KOR">
  <a:themeElements>
    <a:clrScheme name="1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2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2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3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3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4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3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4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3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3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4_Core Finance Grou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808080"/>
      </a:accent2>
      <a:accent3>
        <a:srgbClr val="FFFFFF"/>
      </a:accent3>
      <a:accent4>
        <a:srgbClr val="000000"/>
      </a:accent4>
      <a:accent5>
        <a:srgbClr val="FFFFFF"/>
      </a:accent5>
      <a:accent6>
        <a:srgbClr val="737373"/>
      </a:accent6>
      <a:hlink>
        <a:srgbClr val="B2B2B2"/>
      </a:hlink>
      <a:folHlink>
        <a:srgbClr val="DDDDDD"/>
      </a:folHlink>
    </a:clrScheme>
    <a:fontScheme name="4_Core Finance Group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lnDef>
  </a:objectDefaults>
  <a:extraClrSchemeLst>
    <a:extraClrScheme>
      <a:clrScheme name="1_Core Finance Group 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777777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6B6B6B"/>
        </a:accent6>
        <a:hlink>
          <a:srgbClr val="969696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2.xml><?xml version="1.0" encoding="utf-8"?>
<a:theme xmlns:a="http://schemas.openxmlformats.org/drawingml/2006/main" name="3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3.xml><?xml version="1.0" encoding="utf-8"?>
<a:theme xmlns:a="http://schemas.openxmlformats.org/drawingml/2006/main" name="4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4.xml><?xml version="1.0" encoding="utf-8"?>
<a:theme xmlns:a="http://schemas.openxmlformats.org/drawingml/2006/main" name="3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5.xml><?xml version="1.0" encoding="utf-8"?>
<a:theme xmlns:a="http://schemas.openxmlformats.org/drawingml/2006/main" name="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6.xml><?xml version="1.0" encoding="utf-8"?>
<a:theme xmlns:a="http://schemas.openxmlformats.org/drawingml/2006/main" name="4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7.xml><?xml version="1.0" encoding="utf-8"?>
<a:theme xmlns:a="http://schemas.openxmlformats.org/drawingml/2006/main" name="4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8.xml><?xml version="1.0" encoding="utf-8"?>
<a:theme xmlns:a="http://schemas.openxmlformats.org/drawingml/2006/main" name="4_기본 디자인">
  <a:themeElements>
    <a:clrScheme name="2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기본 디자인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9.xml><?xml version="1.0" encoding="utf-8"?>
<a:theme xmlns:a="http://schemas.openxmlformats.org/drawingml/2006/main" name="4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0.xml><?xml version="1.0" encoding="utf-8"?>
<a:theme xmlns:a="http://schemas.openxmlformats.org/drawingml/2006/main" name="4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1.xml><?xml version="1.0" encoding="utf-8"?>
<a:theme xmlns:a="http://schemas.openxmlformats.org/drawingml/2006/main" name="4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>
          <a:defRPr sz="160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226427</TotalTime>
  <Words>226</Words>
  <Application>Microsoft Office PowerPoint</Application>
  <PresentationFormat>사용자 지정</PresentationFormat>
  <Paragraphs>50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61</vt:i4>
      </vt:variant>
      <vt:variant>
        <vt:lpstr>슬라이드 제목</vt:lpstr>
      </vt:variant>
      <vt:variant>
        <vt:i4>1</vt:i4>
      </vt:variant>
    </vt:vector>
  </HeadingPairs>
  <TitlesOfParts>
    <vt:vector size="62" baseType="lpstr">
      <vt:lpstr>18_MMC small Fonts_KOR</vt:lpstr>
      <vt:lpstr>58_MMC small Fonts_KOR</vt:lpstr>
      <vt:lpstr>19_MMC small Fonts_KOR</vt:lpstr>
      <vt:lpstr>8_MMC small Fonts_KOR</vt:lpstr>
      <vt:lpstr>56_MMC small Fonts_KOR</vt:lpstr>
      <vt:lpstr>139_MMC small Fonts_KOR</vt:lpstr>
      <vt:lpstr>140_MMC small Fonts_KOR</vt:lpstr>
      <vt:lpstr>110_MMC small Fonts_KOR</vt:lpstr>
      <vt:lpstr>3_MMC small Fonts_KOR</vt:lpstr>
      <vt:lpstr>4_MMC small Fonts_KOR</vt:lpstr>
      <vt:lpstr>59_MMC small Fonts_KOR</vt:lpstr>
      <vt:lpstr>5_MMC small Fonts_KOR</vt:lpstr>
      <vt:lpstr>20_MMC small Fonts_KOR</vt:lpstr>
      <vt:lpstr>6_MMC small Fonts_KOR</vt:lpstr>
      <vt:lpstr>32_MMC small Fonts_KOR</vt:lpstr>
      <vt:lpstr>9_MMC small Fonts_KOR</vt:lpstr>
      <vt:lpstr>10_MMC small Fonts_KOR</vt:lpstr>
      <vt:lpstr>60_MMC small Fonts_KOR</vt:lpstr>
      <vt:lpstr>61_MMC small Fonts_KOR</vt:lpstr>
      <vt:lpstr>11_MMC small Fonts_KOR</vt:lpstr>
      <vt:lpstr>21_MMC small Fonts_KOR</vt:lpstr>
      <vt:lpstr>12_MMC small Fonts_KOR</vt:lpstr>
      <vt:lpstr>13_MMC small Fonts_KOR</vt:lpstr>
      <vt:lpstr>1_MMC small Fonts_KOR</vt:lpstr>
      <vt:lpstr>2_MMC small Fonts_KOR</vt:lpstr>
      <vt:lpstr>15_MMC small Fonts_KOR</vt:lpstr>
      <vt:lpstr>62_MMC small Fonts_KOR</vt:lpstr>
      <vt:lpstr>7_MMC small Fonts_KOR</vt:lpstr>
      <vt:lpstr>22_MMC small Fonts_KOR</vt:lpstr>
      <vt:lpstr>14_MMC small Fonts_KOR</vt:lpstr>
      <vt:lpstr>57_MMC small Fonts_KOR</vt:lpstr>
      <vt:lpstr>23_MMC small Fonts_KOR</vt:lpstr>
      <vt:lpstr>16_MMC small Fonts_KOR</vt:lpstr>
      <vt:lpstr>33_MMC small Fonts_KOR</vt:lpstr>
      <vt:lpstr>17_MMC small Fonts_KOR</vt:lpstr>
      <vt:lpstr>24_MMC small Fonts_KOR</vt:lpstr>
      <vt:lpstr>63_MMC small Fonts_KOR</vt:lpstr>
      <vt:lpstr>25_MMC small Fonts_KOR</vt:lpstr>
      <vt:lpstr>26_MMC small Fonts_KOR</vt:lpstr>
      <vt:lpstr>43_MMC small Fonts_KOR</vt:lpstr>
      <vt:lpstr>27_MMC small Fonts_KOR</vt:lpstr>
      <vt:lpstr>28_MMC small Fonts_KOR</vt:lpstr>
      <vt:lpstr>29_MMC small Fonts_KOR</vt:lpstr>
      <vt:lpstr>30_MMC small Fonts_KOR</vt:lpstr>
      <vt:lpstr>31_MMC small Fonts_KOR</vt:lpstr>
      <vt:lpstr>44_MMC small Fonts_KOR</vt:lpstr>
      <vt:lpstr>34_MMC small Fonts_KOR</vt:lpstr>
      <vt:lpstr>42_MMC small Fonts_KOR</vt:lpstr>
      <vt:lpstr>35_MMC small Fonts_KOR</vt:lpstr>
      <vt:lpstr>36_MMC small Fonts_KOR</vt:lpstr>
      <vt:lpstr>4_Core Finance Group</vt:lpstr>
      <vt:lpstr>38_MMC small Fonts_KOR</vt:lpstr>
      <vt:lpstr>45_MMC small Fonts_KOR</vt:lpstr>
      <vt:lpstr>37_MMC small Fonts_KOR</vt:lpstr>
      <vt:lpstr>39_MMC small Fonts_KOR</vt:lpstr>
      <vt:lpstr>41_MMC small Fonts_KOR</vt:lpstr>
      <vt:lpstr>46_MMC small Fonts_KOR</vt:lpstr>
      <vt:lpstr>4_기본 디자인</vt:lpstr>
      <vt:lpstr>40_MMC small Fonts_KOR</vt:lpstr>
      <vt:lpstr>48_MMC small Fonts_KOR</vt:lpstr>
      <vt:lpstr>47_MMC small Fonts_KOR</vt:lpstr>
      <vt:lpstr>PowerPoint 프레젠테이션</vt:lpstr>
    </vt:vector>
  </TitlesOfParts>
  <Company>Mercer Management Consulting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without Background items if using  pre-printed covers Subtitle</dc:title>
  <dc:creator>Company Software</dc:creator>
  <cp:keywords>Spot colour scheme</cp:keywords>
  <dc:description>Feb 2004 update for Office 2003 rollout_x000d_
May 2004 Copyright line update_x000d_
Jan 2005 Copyright update</dc:description>
  <cp:lastModifiedBy>Artone</cp:lastModifiedBy>
  <cp:revision>7197</cp:revision>
  <cp:lastPrinted>2016-09-26T02:05:42Z</cp:lastPrinted>
  <dcterms:created xsi:type="dcterms:W3CDTF">2005-01-25T06:24:37Z</dcterms:created>
  <dcterms:modified xsi:type="dcterms:W3CDTF">2016-09-26T03:52:36Z</dcterms:modified>
</cp:coreProperties>
</file>