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Masters/slideMaster23.xml" ContentType="application/vnd.openxmlformats-officedocument.presentationml.slideMaster+xml"/>
  <Override PartName="/ppt/slideMasters/slideMaster24.xml" ContentType="application/vnd.openxmlformats-officedocument.presentationml.slideMaster+xml"/>
  <Override PartName="/ppt/slideMasters/slideMaster25.xml" ContentType="application/vnd.openxmlformats-officedocument.presentationml.slideMaster+xml"/>
  <Override PartName="/ppt/slideMasters/slideMaster26.xml" ContentType="application/vnd.openxmlformats-officedocument.presentationml.slideMaster+xml"/>
  <Override PartName="/ppt/slideMasters/slideMaster27.xml" ContentType="application/vnd.openxmlformats-officedocument.presentationml.slideMaster+xml"/>
  <Override PartName="/ppt/slideMasters/slideMaster28.xml" ContentType="application/vnd.openxmlformats-officedocument.presentationml.slideMaster+xml"/>
  <Override PartName="/ppt/slideMasters/slideMaster29.xml" ContentType="application/vnd.openxmlformats-officedocument.presentationml.slideMaster+xml"/>
  <Override PartName="/ppt/slideMasters/slideMaster30.xml" ContentType="application/vnd.openxmlformats-officedocument.presentationml.slideMaster+xml"/>
  <Override PartName="/ppt/slideMasters/slideMaster31.xml" ContentType="application/vnd.openxmlformats-officedocument.presentationml.slideMaster+xml"/>
  <Override PartName="/ppt/slideMasters/slideMaster32.xml" ContentType="application/vnd.openxmlformats-officedocument.presentationml.slideMaster+xml"/>
  <Override PartName="/ppt/slideMasters/slideMaster33.xml" ContentType="application/vnd.openxmlformats-officedocument.presentationml.slideMaster+xml"/>
  <Override PartName="/ppt/slideMasters/slideMaster34.xml" ContentType="application/vnd.openxmlformats-officedocument.presentationml.slideMaster+xml"/>
  <Override PartName="/ppt/slideMasters/slideMaster35.xml" ContentType="application/vnd.openxmlformats-officedocument.presentationml.slideMaster+xml"/>
  <Override PartName="/ppt/slideMasters/slideMaster36.xml" ContentType="application/vnd.openxmlformats-officedocument.presentationml.slideMaster+xml"/>
  <Override PartName="/ppt/slideMasters/slideMaster37.xml" ContentType="application/vnd.openxmlformats-officedocument.presentationml.slideMaster+xml"/>
  <Override PartName="/ppt/slideMasters/slideMaster38.xml" ContentType="application/vnd.openxmlformats-officedocument.presentationml.slideMaster+xml"/>
  <Override PartName="/ppt/slideMasters/slideMaster39.xml" ContentType="application/vnd.openxmlformats-officedocument.presentationml.slideMaster+xml"/>
  <Override PartName="/ppt/slideMasters/slideMaster40.xml" ContentType="application/vnd.openxmlformats-officedocument.presentationml.slideMaster+xml"/>
  <Override PartName="/ppt/slideMasters/slideMaster41.xml" ContentType="application/vnd.openxmlformats-officedocument.presentationml.slideMaster+xml"/>
  <Override PartName="/ppt/slideMasters/slideMaster42.xml" ContentType="application/vnd.openxmlformats-officedocument.presentationml.slideMaster+xml"/>
  <Override PartName="/ppt/slideMasters/slideMaster43.xml" ContentType="application/vnd.openxmlformats-officedocument.presentationml.slideMaster+xml"/>
  <Override PartName="/ppt/slideMasters/slideMaster44.xml" ContentType="application/vnd.openxmlformats-officedocument.presentationml.slideMaster+xml"/>
  <Override PartName="/ppt/slideMasters/slideMaster45.xml" ContentType="application/vnd.openxmlformats-officedocument.presentationml.slideMaster+xml"/>
  <Override PartName="/ppt/slideMasters/slideMaster46.xml" ContentType="application/vnd.openxmlformats-officedocument.presentationml.slideMaster+xml"/>
  <Override PartName="/ppt/slideMasters/slideMaster47.xml" ContentType="application/vnd.openxmlformats-officedocument.presentationml.slideMaster+xml"/>
  <Override PartName="/ppt/slideMasters/slideMaster48.xml" ContentType="application/vnd.openxmlformats-officedocument.presentationml.slideMaster+xml"/>
  <Override PartName="/ppt/slideMasters/slideMaster49.xml" ContentType="application/vnd.openxmlformats-officedocument.presentationml.slideMaster+xml"/>
  <Override PartName="/ppt/slideMasters/slideMaster50.xml" ContentType="application/vnd.openxmlformats-officedocument.presentationml.slideMaster+xml"/>
  <Override PartName="/ppt/slideMasters/slideMaster51.xml" ContentType="application/vnd.openxmlformats-officedocument.presentationml.slideMaster+xml"/>
  <Override PartName="/ppt/slideMasters/slideMaster52.xml" ContentType="application/vnd.openxmlformats-officedocument.presentationml.slideMaster+xml"/>
  <Override PartName="/ppt/slideMasters/slideMaster53.xml" ContentType="application/vnd.openxmlformats-officedocument.presentationml.slideMaster+xml"/>
  <Override PartName="/ppt/slideMasters/slideMaster54.xml" ContentType="application/vnd.openxmlformats-officedocument.presentationml.slideMaster+xml"/>
  <Override PartName="/ppt/slideMasters/slideMaster55.xml" ContentType="application/vnd.openxmlformats-officedocument.presentationml.slideMaster+xml"/>
  <Override PartName="/ppt/slideMasters/slideMaster56.xml" ContentType="application/vnd.openxmlformats-officedocument.presentationml.slideMaster+xml"/>
  <Override PartName="/ppt/slideMasters/slideMaster57.xml" ContentType="application/vnd.openxmlformats-officedocument.presentationml.slideMaster+xml"/>
  <Override PartName="/ppt/slideMasters/slideMaster58.xml" ContentType="application/vnd.openxmlformats-officedocument.presentationml.slideMaster+xml"/>
  <Override PartName="/ppt/slideMasters/slideMaster59.xml" ContentType="application/vnd.openxmlformats-officedocument.presentationml.slideMaster+xml"/>
  <Override PartName="/ppt/slideMasters/slideMaster60.xml" ContentType="application/vnd.openxmlformats-officedocument.presentationml.slideMaster+xml"/>
  <Override PartName="/ppt/slideMasters/slideMaster6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3.xml" ContentType="application/vnd.openxmlformats-officedocument.theme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4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5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6.xml" ContentType="application/vnd.openxmlformats-officedocument.theme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theme/theme7.xml" ContentType="application/vnd.openxmlformats-officedocument.theme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theme/theme8.xml" ContentType="application/vnd.openxmlformats-officedocument.theme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theme/theme9.xml" ContentType="application/vnd.openxmlformats-officedocument.theme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theme/theme10.xml" ContentType="application/vnd.openxmlformats-officedocument.theme+xml"/>
  <Override PartName="/ppt/slideLayouts/slideLayout84.xml" ContentType="application/vnd.openxmlformats-officedocument.presentationml.slideLayout+xml"/>
  <Override PartName="/ppt/theme/theme11.xml" ContentType="application/vnd.openxmlformats-officedocument.theme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theme/theme12.xml" ContentType="application/vnd.openxmlformats-officedocument.theme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theme/theme13.xml" ContentType="application/vnd.openxmlformats-officedocument.theme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theme/theme14.xml" ContentType="application/vnd.openxmlformats-officedocument.theme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5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theme/theme16.xml" ContentType="application/vnd.openxmlformats-officedocument.theme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theme/theme17.xml" ContentType="application/vnd.openxmlformats-officedocument.theme+xml"/>
  <Override PartName="/ppt/slideLayouts/slideLayout126.xml" ContentType="application/vnd.openxmlformats-officedocument.presentationml.slideLayout+xml"/>
  <Override PartName="/ppt/theme/theme18.xml" ContentType="application/vnd.openxmlformats-officedocument.theme+xml"/>
  <Override PartName="/ppt/slideLayouts/slideLayout127.xml" ContentType="application/vnd.openxmlformats-officedocument.presentationml.slideLayout+xml"/>
  <Override PartName="/ppt/theme/theme19.xml" ContentType="application/vnd.openxmlformats-officedocument.theme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theme/theme20.xml" ContentType="application/vnd.openxmlformats-officedocument.theme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theme/theme21.xml" ContentType="application/vnd.openxmlformats-officedocument.theme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theme/theme22.xml" ContentType="application/vnd.openxmlformats-officedocument.theme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theme/theme23.xml" ContentType="application/vnd.openxmlformats-officedocument.theme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theme/theme24.xml" ContentType="application/vnd.openxmlformats-officedocument.theme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slideLayouts/slideLayout184.xml" ContentType="application/vnd.openxmlformats-officedocument.presentationml.slideLayout+xml"/>
  <Override PartName="/ppt/theme/theme25.xml" ContentType="application/vnd.openxmlformats-officedocument.theme+xml"/>
  <Override PartName="/ppt/slideLayouts/slideLayout185.xml" ContentType="application/vnd.openxmlformats-officedocument.presentationml.slideLayout+xml"/>
  <Override PartName="/ppt/slideLayouts/slideLayout186.xml" ContentType="application/vnd.openxmlformats-officedocument.presentationml.slideLayout+xml"/>
  <Override PartName="/ppt/slideLayouts/slideLayout187.xml" ContentType="application/vnd.openxmlformats-officedocument.presentationml.slideLayout+xml"/>
  <Override PartName="/ppt/slideLayouts/slideLayout188.xml" ContentType="application/vnd.openxmlformats-officedocument.presentationml.slideLayout+xml"/>
  <Override PartName="/ppt/slideLayouts/slideLayout189.xml" ContentType="application/vnd.openxmlformats-officedocument.presentationml.slideLayout+xml"/>
  <Override PartName="/ppt/slideLayouts/slideLayout190.xml" ContentType="application/vnd.openxmlformats-officedocument.presentationml.slideLayout+xml"/>
  <Override PartName="/ppt/slideLayouts/slideLayout191.xml" ContentType="application/vnd.openxmlformats-officedocument.presentationml.slideLayout+xml"/>
  <Override PartName="/ppt/slideLayouts/slideLayout192.xml" ContentType="application/vnd.openxmlformats-officedocument.presentationml.slideLayout+xml"/>
  <Override PartName="/ppt/slideLayouts/slideLayout193.xml" ContentType="application/vnd.openxmlformats-officedocument.presentationml.slideLayout+xml"/>
  <Override PartName="/ppt/slideLayouts/slideLayout194.xml" ContentType="application/vnd.openxmlformats-officedocument.presentationml.slideLayout+xml"/>
  <Override PartName="/ppt/slideLayouts/slideLayout195.xml" ContentType="application/vnd.openxmlformats-officedocument.presentationml.slideLayout+xml"/>
  <Override PartName="/ppt/theme/theme26.xml" ContentType="application/vnd.openxmlformats-officedocument.theme+xml"/>
  <Override PartName="/ppt/slideLayouts/slideLayout196.xml" ContentType="application/vnd.openxmlformats-officedocument.presentationml.slideLayout+xml"/>
  <Override PartName="/ppt/theme/theme27.xml" ContentType="application/vnd.openxmlformats-officedocument.theme+xml"/>
  <Override PartName="/ppt/slideLayouts/slideLayout197.xml" ContentType="application/vnd.openxmlformats-officedocument.presentationml.slideLayout+xml"/>
  <Override PartName="/ppt/slideLayouts/slideLayout198.xml" ContentType="application/vnd.openxmlformats-officedocument.presentationml.slideLayout+xml"/>
  <Override PartName="/ppt/slideLayouts/slideLayout199.xml" ContentType="application/vnd.openxmlformats-officedocument.presentationml.slideLayout+xml"/>
  <Override PartName="/ppt/slideLayouts/slideLayout200.xml" ContentType="application/vnd.openxmlformats-officedocument.presentationml.slideLayout+xml"/>
  <Override PartName="/ppt/slideLayouts/slideLayout201.xml" ContentType="application/vnd.openxmlformats-officedocument.presentationml.slideLayout+xml"/>
  <Override PartName="/ppt/slideLayouts/slideLayout202.xml" ContentType="application/vnd.openxmlformats-officedocument.presentationml.slideLayout+xml"/>
  <Override PartName="/ppt/slideLayouts/slideLayout203.xml" ContentType="application/vnd.openxmlformats-officedocument.presentationml.slideLayout+xml"/>
  <Override PartName="/ppt/slideLayouts/slideLayout204.xml" ContentType="application/vnd.openxmlformats-officedocument.presentationml.slideLayout+xml"/>
  <Override PartName="/ppt/slideLayouts/slideLayout205.xml" ContentType="application/vnd.openxmlformats-officedocument.presentationml.slideLayout+xml"/>
  <Override PartName="/ppt/slideLayouts/slideLayout206.xml" ContentType="application/vnd.openxmlformats-officedocument.presentationml.slideLayout+xml"/>
  <Override PartName="/ppt/slideLayouts/slideLayout207.xml" ContentType="application/vnd.openxmlformats-officedocument.presentationml.slideLayout+xml"/>
  <Override PartName="/ppt/slideLayouts/slideLayout208.xml" ContentType="application/vnd.openxmlformats-officedocument.presentationml.slideLayout+xml"/>
  <Override PartName="/ppt/slideLayouts/slideLayout209.xml" ContentType="application/vnd.openxmlformats-officedocument.presentationml.slideLayout+xml"/>
  <Override PartName="/ppt/theme/theme28.xml" ContentType="application/vnd.openxmlformats-officedocument.theme+xml"/>
  <Override PartName="/ppt/slideLayouts/slideLayout210.xml" ContentType="application/vnd.openxmlformats-officedocument.presentationml.slideLayout+xml"/>
  <Override PartName="/ppt/slideLayouts/slideLayout211.xml" ContentType="application/vnd.openxmlformats-officedocument.presentationml.slideLayout+xml"/>
  <Override PartName="/ppt/slideLayouts/slideLayout212.xml" ContentType="application/vnd.openxmlformats-officedocument.presentationml.slideLayout+xml"/>
  <Override PartName="/ppt/slideLayouts/slideLayout213.xml" ContentType="application/vnd.openxmlformats-officedocument.presentationml.slideLayout+xml"/>
  <Override PartName="/ppt/slideLayouts/slideLayout214.xml" ContentType="application/vnd.openxmlformats-officedocument.presentationml.slideLayout+xml"/>
  <Override PartName="/ppt/slideLayouts/slideLayout215.xml" ContentType="application/vnd.openxmlformats-officedocument.presentationml.slideLayout+xml"/>
  <Override PartName="/ppt/slideLayouts/slideLayout216.xml" ContentType="application/vnd.openxmlformats-officedocument.presentationml.slideLayout+xml"/>
  <Override PartName="/ppt/slideLayouts/slideLayout217.xml" ContentType="application/vnd.openxmlformats-officedocument.presentationml.slideLayout+xml"/>
  <Override PartName="/ppt/slideLayouts/slideLayout218.xml" ContentType="application/vnd.openxmlformats-officedocument.presentationml.slideLayout+xml"/>
  <Override PartName="/ppt/slideLayouts/slideLayout219.xml" ContentType="application/vnd.openxmlformats-officedocument.presentationml.slideLayout+xml"/>
  <Override PartName="/ppt/slideLayouts/slideLayout220.xml" ContentType="application/vnd.openxmlformats-officedocument.presentationml.slideLayout+xml"/>
  <Override PartName="/ppt/theme/theme29.xml" ContentType="application/vnd.openxmlformats-officedocument.theme+xml"/>
  <Override PartName="/ppt/slideLayouts/slideLayout221.xml" ContentType="application/vnd.openxmlformats-officedocument.presentationml.slideLayout+xml"/>
  <Override PartName="/ppt/slideLayouts/slideLayout222.xml" ContentType="application/vnd.openxmlformats-officedocument.presentationml.slideLayout+xml"/>
  <Override PartName="/ppt/slideLayouts/slideLayout223.xml" ContentType="application/vnd.openxmlformats-officedocument.presentationml.slideLayout+xml"/>
  <Override PartName="/ppt/slideLayouts/slideLayout224.xml" ContentType="application/vnd.openxmlformats-officedocument.presentationml.slideLayout+xml"/>
  <Override PartName="/ppt/slideLayouts/slideLayout225.xml" ContentType="application/vnd.openxmlformats-officedocument.presentationml.slideLayout+xml"/>
  <Override PartName="/ppt/slideLayouts/slideLayout226.xml" ContentType="application/vnd.openxmlformats-officedocument.presentationml.slideLayout+xml"/>
  <Override PartName="/ppt/slideLayouts/slideLayout227.xml" ContentType="application/vnd.openxmlformats-officedocument.presentationml.slideLayout+xml"/>
  <Override PartName="/ppt/slideLayouts/slideLayout228.xml" ContentType="application/vnd.openxmlformats-officedocument.presentationml.slideLayout+xml"/>
  <Override PartName="/ppt/slideLayouts/slideLayout229.xml" ContentType="application/vnd.openxmlformats-officedocument.presentationml.slideLayout+xml"/>
  <Override PartName="/ppt/slideLayouts/slideLayout230.xml" ContentType="application/vnd.openxmlformats-officedocument.presentationml.slideLayout+xml"/>
  <Override PartName="/ppt/slideLayouts/slideLayout231.xml" ContentType="application/vnd.openxmlformats-officedocument.presentationml.slideLayout+xml"/>
  <Override PartName="/ppt/slideLayouts/slideLayout232.xml" ContentType="application/vnd.openxmlformats-officedocument.presentationml.slideLayout+xml"/>
  <Override PartName="/ppt/slideLayouts/slideLayout233.xml" ContentType="application/vnd.openxmlformats-officedocument.presentationml.slideLayout+xml"/>
  <Override PartName="/ppt/theme/theme30.xml" ContentType="application/vnd.openxmlformats-officedocument.theme+xml"/>
  <Override PartName="/ppt/slideLayouts/slideLayout234.xml" ContentType="application/vnd.openxmlformats-officedocument.presentationml.slideLayout+xml"/>
  <Override PartName="/ppt/slideLayouts/slideLayout235.xml" ContentType="application/vnd.openxmlformats-officedocument.presentationml.slideLayout+xml"/>
  <Override PartName="/ppt/slideLayouts/slideLayout236.xml" ContentType="application/vnd.openxmlformats-officedocument.presentationml.slideLayout+xml"/>
  <Override PartName="/ppt/slideLayouts/slideLayout237.xml" ContentType="application/vnd.openxmlformats-officedocument.presentationml.slideLayout+xml"/>
  <Override PartName="/ppt/slideLayouts/slideLayout238.xml" ContentType="application/vnd.openxmlformats-officedocument.presentationml.slideLayout+xml"/>
  <Override PartName="/ppt/slideLayouts/slideLayout239.xml" ContentType="application/vnd.openxmlformats-officedocument.presentationml.slideLayout+xml"/>
  <Override PartName="/ppt/slideLayouts/slideLayout240.xml" ContentType="application/vnd.openxmlformats-officedocument.presentationml.slideLayout+xml"/>
  <Override PartName="/ppt/theme/theme31.xml" ContentType="application/vnd.openxmlformats-officedocument.theme+xml"/>
  <Override PartName="/ppt/theme/theme32.xml" ContentType="application/vnd.openxmlformats-officedocument.theme+xml"/>
  <Override PartName="/ppt/slideLayouts/slideLayout241.xml" ContentType="application/vnd.openxmlformats-officedocument.presentationml.slideLayout+xml"/>
  <Override PartName="/ppt/slideLayouts/slideLayout242.xml" ContentType="application/vnd.openxmlformats-officedocument.presentationml.slideLayout+xml"/>
  <Override PartName="/ppt/slideLayouts/slideLayout243.xml" ContentType="application/vnd.openxmlformats-officedocument.presentationml.slideLayout+xml"/>
  <Override PartName="/ppt/slideLayouts/slideLayout244.xml" ContentType="application/vnd.openxmlformats-officedocument.presentationml.slideLayout+xml"/>
  <Override PartName="/ppt/slideLayouts/slideLayout245.xml" ContentType="application/vnd.openxmlformats-officedocument.presentationml.slideLayout+xml"/>
  <Override PartName="/ppt/slideLayouts/slideLayout246.xml" ContentType="application/vnd.openxmlformats-officedocument.presentationml.slideLayout+xml"/>
  <Override PartName="/ppt/theme/theme33.xml" ContentType="application/vnd.openxmlformats-officedocument.theme+xml"/>
  <Override PartName="/ppt/slideLayouts/slideLayout247.xml" ContentType="application/vnd.openxmlformats-officedocument.presentationml.slideLayout+xml"/>
  <Override PartName="/ppt/theme/theme34.xml" ContentType="application/vnd.openxmlformats-officedocument.theme+xml"/>
  <Override PartName="/ppt/slideLayouts/slideLayout248.xml" ContentType="application/vnd.openxmlformats-officedocument.presentationml.slideLayout+xml"/>
  <Override PartName="/ppt/slideLayouts/slideLayout249.xml" ContentType="application/vnd.openxmlformats-officedocument.presentationml.slideLayout+xml"/>
  <Override PartName="/ppt/theme/theme35.xml" ContentType="application/vnd.openxmlformats-officedocument.theme+xml"/>
  <Override PartName="/ppt/slideLayouts/slideLayout250.xml" ContentType="application/vnd.openxmlformats-officedocument.presentationml.slideLayout+xml"/>
  <Override PartName="/ppt/theme/theme36.xml" ContentType="application/vnd.openxmlformats-officedocument.theme+xml"/>
  <Override PartName="/ppt/slideLayouts/slideLayout251.xml" ContentType="application/vnd.openxmlformats-officedocument.presentationml.slideLayout+xml"/>
  <Override PartName="/ppt/theme/theme37.xml" ContentType="application/vnd.openxmlformats-officedocument.theme+xml"/>
  <Override PartName="/ppt/slideLayouts/slideLayout252.xml" ContentType="application/vnd.openxmlformats-officedocument.presentationml.slideLayout+xml"/>
  <Override PartName="/ppt/slideLayouts/slideLayout253.xml" ContentType="application/vnd.openxmlformats-officedocument.presentationml.slideLayout+xml"/>
  <Override PartName="/ppt/slideLayouts/slideLayout254.xml" ContentType="application/vnd.openxmlformats-officedocument.presentationml.slideLayout+xml"/>
  <Override PartName="/ppt/slideLayouts/slideLayout255.xml" ContentType="application/vnd.openxmlformats-officedocument.presentationml.slideLayout+xml"/>
  <Override PartName="/ppt/slideLayouts/slideLayout256.xml" ContentType="application/vnd.openxmlformats-officedocument.presentationml.slideLayout+xml"/>
  <Override PartName="/ppt/slideLayouts/slideLayout257.xml" ContentType="application/vnd.openxmlformats-officedocument.presentationml.slideLayout+xml"/>
  <Override PartName="/ppt/slideLayouts/slideLayout258.xml" ContentType="application/vnd.openxmlformats-officedocument.presentationml.slideLayout+xml"/>
  <Override PartName="/ppt/slideLayouts/slideLayout259.xml" ContentType="application/vnd.openxmlformats-officedocument.presentationml.slideLayout+xml"/>
  <Override PartName="/ppt/slideLayouts/slideLayout260.xml" ContentType="application/vnd.openxmlformats-officedocument.presentationml.slideLayout+xml"/>
  <Override PartName="/ppt/slideLayouts/slideLayout261.xml" ContentType="application/vnd.openxmlformats-officedocument.presentationml.slideLayout+xml"/>
  <Override PartName="/ppt/slideLayouts/slideLayout262.xml" ContentType="application/vnd.openxmlformats-officedocument.presentationml.slideLayout+xml"/>
  <Override PartName="/ppt/slideLayouts/slideLayout263.xml" ContentType="application/vnd.openxmlformats-officedocument.presentationml.slideLayout+xml"/>
  <Override PartName="/ppt/slideLayouts/slideLayout264.xml" ContentType="application/vnd.openxmlformats-officedocument.presentationml.slideLayout+xml"/>
  <Override PartName="/ppt/theme/theme38.xml" ContentType="application/vnd.openxmlformats-officedocument.theme+xml"/>
  <Override PartName="/ppt/slideLayouts/slideLayout265.xml" ContentType="application/vnd.openxmlformats-officedocument.presentationml.slideLayout+xml"/>
  <Override PartName="/ppt/slideLayouts/slideLayout266.xml" ContentType="application/vnd.openxmlformats-officedocument.presentationml.slideLayout+xml"/>
  <Override PartName="/ppt/slideLayouts/slideLayout267.xml" ContentType="application/vnd.openxmlformats-officedocument.presentationml.slideLayout+xml"/>
  <Override PartName="/ppt/slideLayouts/slideLayout268.xml" ContentType="application/vnd.openxmlformats-officedocument.presentationml.slideLayout+xml"/>
  <Override PartName="/ppt/slideLayouts/slideLayout269.xml" ContentType="application/vnd.openxmlformats-officedocument.presentationml.slideLayout+xml"/>
  <Override PartName="/ppt/slideLayouts/slideLayout270.xml" ContentType="application/vnd.openxmlformats-officedocument.presentationml.slideLayout+xml"/>
  <Override PartName="/ppt/slideLayouts/slideLayout271.xml" ContentType="application/vnd.openxmlformats-officedocument.presentationml.slideLayout+xml"/>
  <Override PartName="/ppt/slideLayouts/slideLayout272.xml" ContentType="application/vnd.openxmlformats-officedocument.presentationml.slideLayout+xml"/>
  <Override PartName="/ppt/slideLayouts/slideLayout273.xml" ContentType="application/vnd.openxmlformats-officedocument.presentationml.slideLayout+xml"/>
  <Override PartName="/ppt/slideLayouts/slideLayout274.xml" ContentType="application/vnd.openxmlformats-officedocument.presentationml.slideLayout+xml"/>
  <Override PartName="/ppt/slideLayouts/slideLayout275.xml" ContentType="application/vnd.openxmlformats-officedocument.presentationml.slideLayout+xml"/>
  <Override PartName="/ppt/theme/theme39.xml" ContentType="application/vnd.openxmlformats-officedocument.theme+xml"/>
  <Override PartName="/ppt/slideLayouts/slideLayout276.xml" ContentType="application/vnd.openxmlformats-officedocument.presentationml.slideLayout+xml"/>
  <Override PartName="/ppt/slideLayouts/slideLayout277.xml" ContentType="application/vnd.openxmlformats-officedocument.presentationml.slideLayout+xml"/>
  <Override PartName="/ppt/slideLayouts/slideLayout278.xml" ContentType="application/vnd.openxmlformats-officedocument.presentationml.slideLayout+xml"/>
  <Override PartName="/ppt/slideLayouts/slideLayout279.xml" ContentType="application/vnd.openxmlformats-officedocument.presentationml.slideLayout+xml"/>
  <Override PartName="/ppt/slideLayouts/slideLayout280.xml" ContentType="application/vnd.openxmlformats-officedocument.presentationml.slideLayout+xml"/>
  <Override PartName="/ppt/slideLayouts/slideLayout281.xml" ContentType="application/vnd.openxmlformats-officedocument.presentationml.slideLayout+xml"/>
  <Override PartName="/ppt/theme/theme40.xml" ContentType="application/vnd.openxmlformats-officedocument.theme+xml"/>
  <Override PartName="/ppt/slideLayouts/slideLayout282.xml" ContentType="application/vnd.openxmlformats-officedocument.presentationml.slideLayout+xml"/>
  <Override PartName="/ppt/slideLayouts/slideLayout283.xml" ContentType="application/vnd.openxmlformats-officedocument.presentationml.slideLayout+xml"/>
  <Override PartName="/ppt/slideLayouts/slideLayout284.xml" ContentType="application/vnd.openxmlformats-officedocument.presentationml.slideLayout+xml"/>
  <Override PartName="/ppt/slideLayouts/slideLayout285.xml" ContentType="application/vnd.openxmlformats-officedocument.presentationml.slideLayout+xml"/>
  <Override PartName="/ppt/slideLayouts/slideLayout286.xml" ContentType="application/vnd.openxmlformats-officedocument.presentationml.slideLayout+xml"/>
  <Override PartName="/ppt/slideLayouts/slideLayout287.xml" ContentType="application/vnd.openxmlformats-officedocument.presentationml.slideLayout+xml"/>
  <Override PartName="/ppt/slideLayouts/slideLayout288.xml" ContentType="application/vnd.openxmlformats-officedocument.presentationml.slideLayout+xml"/>
  <Override PartName="/ppt/slideLayouts/slideLayout289.xml" ContentType="application/vnd.openxmlformats-officedocument.presentationml.slideLayout+xml"/>
  <Override PartName="/ppt/slideLayouts/slideLayout290.xml" ContentType="application/vnd.openxmlformats-officedocument.presentationml.slideLayout+xml"/>
  <Override PartName="/ppt/slideLayouts/slideLayout291.xml" ContentType="application/vnd.openxmlformats-officedocument.presentationml.slideLayout+xml"/>
  <Override PartName="/ppt/slideLayouts/slideLayout292.xml" ContentType="application/vnd.openxmlformats-officedocument.presentationml.slideLayout+xml"/>
  <Override PartName="/ppt/theme/theme41.xml" ContentType="application/vnd.openxmlformats-officedocument.theme+xml"/>
  <Override PartName="/ppt/slideLayouts/slideLayout293.xml" ContentType="application/vnd.openxmlformats-officedocument.presentationml.slideLayout+xml"/>
  <Override PartName="/ppt/slideLayouts/slideLayout294.xml" ContentType="application/vnd.openxmlformats-officedocument.presentationml.slideLayout+xml"/>
  <Override PartName="/ppt/slideLayouts/slideLayout295.xml" ContentType="application/vnd.openxmlformats-officedocument.presentationml.slideLayout+xml"/>
  <Override PartName="/ppt/slideLayouts/slideLayout296.xml" ContentType="application/vnd.openxmlformats-officedocument.presentationml.slideLayout+xml"/>
  <Override PartName="/ppt/slideLayouts/slideLayout297.xml" ContentType="application/vnd.openxmlformats-officedocument.presentationml.slideLayout+xml"/>
  <Override PartName="/ppt/slideLayouts/slideLayout298.xml" ContentType="application/vnd.openxmlformats-officedocument.presentationml.slideLayout+xml"/>
  <Override PartName="/ppt/slideLayouts/slideLayout299.xml" ContentType="application/vnd.openxmlformats-officedocument.presentationml.slideLayout+xml"/>
  <Override PartName="/ppt/slideLayouts/slideLayout300.xml" ContentType="application/vnd.openxmlformats-officedocument.presentationml.slideLayout+xml"/>
  <Override PartName="/ppt/slideLayouts/slideLayout301.xml" ContentType="application/vnd.openxmlformats-officedocument.presentationml.slideLayout+xml"/>
  <Override PartName="/ppt/slideLayouts/slideLayout302.xml" ContentType="application/vnd.openxmlformats-officedocument.presentationml.slideLayout+xml"/>
  <Override PartName="/ppt/slideLayouts/slideLayout303.xml" ContentType="application/vnd.openxmlformats-officedocument.presentationml.slideLayout+xml"/>
  <Override PartName="/ppt/theme/theme42.xml" ContentType="application/vnd.openxmlformats-officedocument.theme+xml"/>
  <Override PartName="/ppt/slideLayouts/slideLayout304.xml" ContentType="application/vnd.openxmlformats-officedocument.presentationml.slideLayout+xml"/>
  <Override PartName="/ppt/slideLayouts/slideLayout305.xml" ContentType="application/vnd.openxmlformats-officedocument.presentationml.slideLayout+xml"/>
  <Override PartName="/ppt/slideLayouts/slideLayout306.xml" ContentType="application/vnd.openxmlformats-officedocument.presentationml.slideLayout+xml"/>
  <Override PartName="/ppt/slideLayouts/slideLayout307.xml" ContentType="application/vnd.openxmlformats-officedocument.presentationml.slideLayout+xml"/>
  <Override PartName="/ppt/slideLayouts/slideLayout308.xml" ContentType="application/vnd.openxmlformats-officedocument.presentationml.slideLayout+xml"/>
  <Override PartName="/ppt/slideLayouts/slideLayout309.xml" ContentType="application/vnd.openxmlformats-officedocument.presentationml.slideLayout+xml"/>
  <Override PartName="/ppt/slideLayouts/slideLayout310.xml" ContentType="application/vnd.openxmlformats-officedocument.presentationml.slideLayout+xml"/>
  <Override PartName="/ppt/slideLayouts/slideLayout311.xml" ContentType="application/vnd.openxmlformats-officedocument.presentationml.slideLayout+xml"/>
  <Override PartName="/ppt/slideLayouts/slideLayout312.xml" ContentType="application/vnd.openxmlformats-officedocument.presentationml.slideLayout+xml"/>
  <Override PartName="/ppt/slideLayouts/slideLayout313.xml" ContentType="application/vnd.openxmlformats-officedocument.presentationml.slideLayout+xml"/>
  <Override PartName="/ppt/slideLayouts/slideLayout314.xml" ContentType="application/vnd.openxmlformats-officedocument.presentationml.slideLayout+xml"/>
  <Override PartName="/ppt/theme/theme43.xml" ContentType="application/vnd.openxmlformats-officedocument.theme+xml"/>
  <Override PartName="/ppt/slideLayouts/slideLayout315.xml" ContentType="application/vnd.openxmlformats-officedocument.presentationml.slideLayout+xml"/>
  <Override PartName="/ppt/slideLayouts/slideLayout316.xml" ContentType="application/vnd.openxmlformats-officedocument.presentationml.slideLayout+xml"/>
  <Override PartName="/ppt/theme/theme44.xml" ContentType="application/vnd.openxmlformats-officedocument.theme+xml"/>
  <Override PartName="/ppt/slideLayouts/slideLayout317.xml" ContentType="application/vnd.openxmlformats-officedocument.presentationml.slideLayout+xml"/>
  <Override PartName="/ppt/slideLayouts/slideLayout318.xml" ContentType="application/vnd.openxmlformats-officedocument.presentationml.slideLayout+xml"/>
  <Override PartName="/ppt/slideLayouts/slideLayout319.xml" ContentType="application/vnd.openxmlformats-officedocument.presentationml.slideLayout+xml"/>
  <Override PartName="/ppt/slideLayouts/slideLayout320.xml" ContentType="application/vnd.openxmlformats-officedocument.presentationml.slideLayout+xml"/>
  <Override PartName="/ppt/theme/theme45.xml" ContentType="application/vnd.openxmlformats-officedocument.theme+xml"/>
  <Override PartName="/ppt/slideLayouts/slideLayout321.xml" ContentType="application/vnd.openxmlformats-officedocument.presentationml.slideLayout+xml"/>
  <Override PartName="/ppt/slideLayouts/slideLayout322.xml" ContentType="application/vnd.openxmlformats-officedocument.presentationml.slideLayout+xml"/>
  <Override PartName="/ppt/slideLayouts/slideLayout323.xml" ContentType="application/vnd.openxmlformats-officedocument.presentationml.slideLayout+xml"/>
  <Override PartName="/ppt/slideLayouts/slideLayout324.xml" ContentType="application/vnd.openxmlformats-officedocument.presentationml.slideLayout+xml"/>
  <Override PartName="/ppt/slideLayouts/slideLayout325.xml" ContentType="application/vnd.openxmlformats-officedocument.presentationml.slideLayout+xml"/>
  <Override PartName="/ppt/slideLayouts/slideLayout326.xml" ContentType="application/vnd.openxmlformats-officedocument.presentationml.slideLayout+xml"/>
  <Override PartName="/ppt/theme/theme46.xml" ContentType="application/vnd.openxmlformats-officedocument.theme+xml"/>
  <Override PartName="/ppt/slideLayouts/slideLayout327.xml" ContentType="application/vnd.openxmlformats-officedocument.presentationml.slideLayout+xml"/>
  <Override PartName="/ppt/slideLayouts/slideLayout328.xml" ContentType="application/vnd.openxmlformats-officedocument.presentationml.slideLayout+xml"/>
  <Override PartName="/ppt/slideLayouts/slideLayout329.xml" ContentType="application/vnd.openxmlformats-officedocument.presentationml.slideLayout+xml"/>
  <Override PartName="/ppt/slideLayouts/slideLayout330.xml" ContentType="application/vnd.openxmlformats-officedocument.presentationml.slideLayout+xml"/>
  <Override PartName="/ppt/slideLayouts/slideLayout331.xml" ContentType="application/vnd.openxmlformats-officedocument.presentationml.slideLayout+xml"/>
  <Override PartName="/ppt/slideLayouts/slideLayout332.xml" ContentType="application/vnd.openxmlformats-officedocument.presentationml.slideLayout+xml"/>
  <Override PartName="/ppt/theme/theme47.xml" ContentType="application/vnd.openxmlformats-officedocument.theme+xml"/>
  <Override PartName="/ppt/slideLayouts/slideLayout333.xml" ContentType="application/vnd.openxmlformats-officedocument.presentationml.slideLayout+xml"/>
  <Override PartName="/ppt/slideLayouts/slideLayout334.xml" ContentType="application/vnd.openxmlformats-officedocument.presentationml.slideLayout+xml"/>
  <Override PartName="/ppt/slideLayouts/slideLayout335.xml" ContentType="application/vnd.openxmlformats-officedocument.presentationml.slideLayout+xml"/>
  <Override PartName="/ppt/slideLayouts/slideLayout336.xml" ContentType="application/vnd.openxmlformats-officedocument.presentationml.slideLayout+xml"/>
  <Override PartName="/ppt/theme/theme48.xml" ContentType="application/vnd.openxmlformats-officedocument.theme+xml"/>
  <Override PartName="/ppt/slideLayouts/slideLayout337.xml" ContentType="application/vnd.openxmlformats-officedocument.presentationml.slideLayout+xml"/>
  <Override PartName="/ppt/slideLayouts/slideLayout338.xml" ContentType="application/vnd.openxmlformats-officedocument.presentationml.slideLayout+xml"/>
  <Override PartName="/ppt/slideLayouts/slideLayout339.xml" ContentType="application/vnd.openxmlformats-officedocument.presentationml.slideLayout+xml"/>
  <Override PartName="/ppt/slideLayouts/slideLayout340.xml" ContentType="application/vnd.openxmlformats-officedocument.presentationml.slideLayout+xml"/>
  <Override PartName="/ppt/slideLayouts/slideLayout341.xml" ContentType="application/vnd.openxmlformats-officedocument.presentationml.slideLayout+xml"/>
  <Override PartName="/ppt/slideLayouts/slideLayout342.xml" ContentType="application/vnd.openxmlformats-officedocument.presentationml.slideLayout+xml"/>
  <Override PartName="/ppt/slideLayouts/slideLayout343.xml" ContentType="application/vnd.openxmlformats-officedocument.presentationml.slideLayout+xml"/>
  <Override PartName="/ppt/slideLayouts/slideLayout344.xml" ContentType="application/vnd.openxmlformats-officedocument.presentationml.slideLayout+xml"/>
  <Override PartName="/ppt/slideLayouts/slideLayout345.xml" ContentType="application/vnd.openxmlformats-officedocument.presentationml.slideLayout+xml"/>
  <Override PartName="/ppt/slideLayouts/slideLayout346.xml" ContentType="application/vnd.openxmlformats-officedocument.presentationml.slideLayout+xml"/>
  <Override PartName="/ppt/slideLayouts/slideLayout347.xml" ContentType="application/vnd.openxmlformats-officedocument.presentationml.slideLayout+xml"/>
  <Override PartName="/ppt/theme/theme49.xml" ContentType="application/vnd.openxmlformats-officedocument.theme+xml"/>
  <Override PartName="/ppt/slideLayouts/slideLayout348.xml" ContentType="application/vnd.openxmlformats-officedocument.presentationml.slideLayout+xml"/>
  <Override PartName="/ppt/slideLayouts/slideLayout349.xml" ContentType="application/vnd.openxmlformats-officedocument.presentationml.slideLayout+xml"/>
  <Override PartName="/ppt/slideLayouts/slideLayout350.xml" ContentType="application/vnd.openxmlformats-officedocument.presentationml.slideLayout+xml"/>
  <Override PartName="/ppt/slideLayouts/slideLayout351.xml" ContentType="application/vnd.openxmlformats-officedocument.presentationml.slideLayout+xml"/>
  <Override PartName="/ppt/slideLayouts/slideLayout352.xml" ContentType="application/vnd.openxmlformats-officedocument.presentationml.slideLayout+xml"/>
  <Override PartName="/ppt/theme/theme50.xml" ContentType="application/vnd.openxmlformats-officedocument.theme+xml"/>
  <Override PartName="/ppt/slideLayouts/slideLayout353.xml" ContentType="application/vnd.openxmlformats-officedocument.presentationml.slideLayout+xml"/>
  <Override PartName="/ppt/theme/theme51.xml" ContentType="application/vnd.openxmlformats-officedocument.theme+xml"/>
  <Override PartName="/ppt/slideLayouts/slideLayout354.xml" ContentType="application/vnd.openxmlformats-officedocument.presentationml.slideLayout+xml"/>
  <Override PartName="/ppt/slideLayouts/slideLayout355.xml" ContentType="application/vnd.openxmlformats-officedocument.presentationml.slideLayout+xml"/>
  <Override PartName="/ppt/slideLayouts/slideLayout356.xml" ContentType="application/vnd.openxmlformats-officedocument.presentationml.slideLayout+xml"/>
  <Override PartName="/ppt/slideLayouts/slideLayout357.xml" ContentType="application/vnd.openxmlformats-officedocument.presentationml.slideLayout+xml"/>
  <Override PartName="/ppt/slideLayouts/slideLayout358.xml" ContentType="application/vnd.openxmlformats-officedocument.presentationml.slideLayout+xml"/>
  <Override PartName="/ppt/slideLayouts/slideLayout359.xml" ContentType="application/vnd.openxmlformats-officedocument.presentationml.slideLayout+xml"/>
  <Override PartName="/ppt/slideLayouts/slideLayout360.xml" ContentType="application/vnd.openxmlformats-officedocument.presentationml.slideLayout+xml"/>
  <Override PartName="/ppt/slideLayouts/slideLayout361.xml" ContentType="application/vnd.openxmlformats-officedocument.presentationml.slideLayout+xml"/>
  <Override PartName="/ppt/slideLayouts/slideLayout362.xml" ContentType="application/vnd.openxmlformats-officedocument.presentationml.slideLayout+xml"/>
  <Override PartName="/ppt/slideLayouts/slideLayout363.xml" ContentType="application/vnd.openxmlformats-officedocument.presentationml.slideLayout+xml"/>
  <Override PartName="/ppt/slideLayouts/slideLayout364.xml" ContentType="application/vnd.openxmlformats-officedocument.presentationml.slideLayout+xml"/>
  <Override PartName="/ppt/theme/theme52.xml" ContentType="application/vnd.openxmlformats-officedocument.theme+xml"/>
  <Override PartName="/ppt/slideLayouts/slideLayout365.xml" ContentType="application/vnd.openxmlformats-officedocument.presentationml.slideLayout+xml"/>
  <Override PartName="/ppt/slideLayouts/slideLayout366.xml" ContentType="application/vnd.openxmlformats-officedocument.presentationml.slideLayout+xml"/>
  <Override PartName="/ppt/slideLayouts/slideLayout367.xml" ContentType="application/vnd.openxmlformats-officedocument.presentationml.slideLayout+xml"/>
  <Override PartName="/ppt/slideLayouts/slideLayout368.xml" ContentType="application/vnd.openxmlformats-officedocument.presentationml.slideLayout+xml"/>
  <Override PartName="/ppt/slideLayouts/slideLayout369.xml" ContentType="application/vnd.openxmlformats-officedocument.presentationml.slideLayout+xml"/>
  <Override PartName="/ppt/slideLayouts/slideLayout370.xml" ContentType="application/vnd.openxmlformats-officedocument.presentationml.slideLayout+xml"/>
  <Override PartName="/ppt/theme/theme53.xml" ContentType="application/vnd.openxmlformats-officedocument.theme+xml"/>
  <Override PartName="/ppt/slideLayouts/slideLayout371.xml" ContentType="application/vnd.openxmlformats-officedocument.presentationml.slideLayout+xml"/>
  <Override PartName="/ppt/slideLayouts/slideLayout372.xml" ContentType="application/vnd.openxmlformats-officedocument.presentationml.slideLayout+xml"/>
  <Override PartName="/ppt/slideLayouts/slideLayout373.xml" ContentType="application/vnd.openxmlformats-officedocument.presentationml.slideLayout+xml"/>
  <Override PartName="/ppt/slideLayouts/slideLayout374.xml" ContentType="application/vnd.openxmlformats-officedocument.presentationml.slideLayout+xml"/>
  <Override PartName="/ppt/slideLayouts/slideLayout375.xml" ContentType="application/vnd.openxmlformats-officedocument.presentationml.slideLayout+xml"/>
  <Override PartName="/ppt/slideLayouts/slideLayout376.xml" ContentType="application/vnd.openxmlformats-officedocument.presentationml.slideLayout+xml"/>
  <Override PartName="/ppt/slideLayouts/slideLayout377.xml" ContentType="application/vnd.openxmlformats-officedocument.presentationml.slideLayout+xml"/>
  <Override PartName="/ppt/slideLayouts/slideLayout378.xml" ContentType="application/vnd.openxmlformats-officedocument.presentationml.slideLayout+xml"/>
  <Override PartName="/ppt/slideLayouts/slideLayout379.xml" ContentType="application/vnd.openxmlformats-officedocument.presentationml.slideLayout+xml"/>
  <Override PartName="/ppt/slideLayouts/slideLayout380.xml" ContentType="application/vnd.openxmlformats-officedocument.presentationml.slideLayout+xml"/>
  <Override PartName="/ppt/slideLayouts/slideLayout381.xml" ContentType="application/vnd.openxmlformats-officedocument.presentationml.slideLayout+xml"/>
  <Override PartName="/ppt/slideLayouts/slideLayout382.xml" ContentType="application/vnd.openxmlformats-officedocument.presentationml.slideLayout+xml"/>
  <Override PartName="/ppt/slideLayouts/slideLayout383.xml" ContentType="application/vnd.openxmlformats-officedocument.presentationml.slideLayout+xml"/>
  <Override PartName="/ppt/theme/theme54.xml" ContentType="application/vnd.openxmlformats-officedocument.theme+xml"/>
  <Override PartName="/ppt/slideLayouts/slideLayout384.xml" ContentType="application/vnd.openxmlformats-officedocument.presentationml.slideLayout+xml"/>
  <Override PartName="/ppt/slideLayouts/slideLayout385.xml" ContentType="application/vnd.openxmlformats-officedocument.presentationml.slideLayout+xml"/>
  <Override PartName="/ppt/slideLayouts/slideLayout386.xml" ContentType="application/vnd.openxmlformats-officedocument.presentationml.slideLayout+xml"/>
  <Override PartName="/ppt/slideLayouts/slideLayout387.xml" ContentType="application/vnd.openxmlformats-officedocument.presentationml.slideLayout+xml"/>
  <Override PartName="/ppt/slideLayouts/slideLayout388.xml" ContentType="application/vnd.openxmlformats-officedocument.presentationml.slideLayout+xml"/>
  <Override PartName="/ppt/slideLayouts/slideLayout389.xml" ContentType="application/vnd.openxmlformats-officedocument.presentationml.slideLayout+xml"/>
  <Override PartName="/ppt/slideLayouts/slideLayout390.xml" ContentType="application/vnd.openxmlformats-officedocument.presentationml.slideLayout+xml"/>
  <Override PartName="/ppt/slideLayouts/slideLayout391.xml" ContentType="application/vnd.openxmlformats-officedocument.presentationml.slideLayout+xml"/>
  <Override PartName="/ppt/slideLayouts/slideLayout392.xml" ContentType="application/vnd.openxmlformats-officedocument.presentationml.slideLayout+xml"/>
  <Override PartName="/ppt/slideLayouts/slideLayout393.xml" ContentType="application/vnd.openxmlformats-officedocument.presentationml.slideLayout+xml"/>
  <Override PartName="/ppt/slideLayouts/slideLayout394.xml" ContentType="application/vnd.openxmlformats-officedocument.presentationml.slideLayout+xml"/>
  <Override PartName="/ppt/theme/theme55.xml" ContentType="application/vnd.openxmlformats-officedocument.theme+xml"/>
  <Override PartName="/ppt/slideLayouts/slideLayout395.xml" ContentType="application/vnd.openxmlformats-officedocument.presentationml.slideLayout+xml"/>
  <Override PartName="/ppt/slideLayouts/slideLayout396.xml" ContentType="application/vnd.openxmlformats-officedocument.presentationml.slideLayout+xml"/>
  <Override PartName="/ppt/slideLayouts/slideLayout397.xml" ContentType="application/vnd.openxmlformats-officedocument.presentationml.slideLayout+xml"/>
  <Override PartName="/ppt/slideLayouts/slideLayout398.xml" ContentType="application/vnd.openxmlformats-officedocument.presentationml.slideLayout+xml"/>
  <Override PartName="/ppt/slideLayouts/slideLayout399.xml" ContentType="application/vnd.openxmlformats-officedocument.presentationml.slideLayout+xml"/>
  <Override PartName="/ppt/slideLayouts/slideLayout400.xml" ContentType="application/vnd.openxmlformats-officedocument.presentationml.slideLayout+xml"/>
  <Override PartName="/ppt/slideLayouts/slideLayout401.xml" ContentType="application/vnd.openxmlformats-officedocument.presentationml.slideLayout+xml"/>
  <Override PartName="/ppt/slideLayouts/slideLayout402.xml" ContentType="application/vnd.openxmlformats-officedocument.presentationml.slideLayout+xml"/>
  <Override PartName="/ppt/slideLayouts/slideLayout403.xml" ContentType="application/vnd.openxmlformats-officedocument.presentationml.slideLayout+xml"/>
  <Override PartName="/ppt/slideLayouts/slideLayout404.xml" ContentType="application/vnd.openxmlformats-officedocument.presentationml.slideLayout+xml"/>
  <Override PartName="/ppt/slideLayouts/slideLayout405.xml" ContentType="application/vnd.openxmlformats-officedocument.presentationml.slideLayout+xml"/>
  <Override PartName="/ppt/theme/theme56.xml" ContentType="application/vnd.openxmlformats-officedocument.theme+xml"/>
  <Override PartName="/ppt/slideLayouts/slideLayout406.xml" ContentType="application/vnd.openxmlformats-officedocument.presentationml.slideLayout+xml"/>
  <Override PartName="/ppt/slideLayouts/slideLayout407.xml" ContentType="application/vnd.openxmlformats-officedocument.presentationml.slideLayout+xml"/>
  <Override PartName="/ppt/slideLayouts/slideLayout408.xml" ContentType="application/vnd.openxmlformats-officedocument.presentationml.slideLayout+xml"/>
  <Override PartName="/ppt/slideLayouts/slideLayout409.xml" ContentType="application/vnd.openxmlformats-officedocument.presentationml.slideLayout+xml"/>
  <Override PartName="/ppt/slideLayouts/slideLayout410.xml" ContentType="application/vnd.openxmlformats-officedocument.presentationml.slideLayout+xml"/>
  <Override PartName="/ppt/slideLayouts/slideLayout411.xml" ContentType="application/vnd.openxmlformats-officedocument.presentationml.slideLayout+xml"/>
  <Override PartName="/ppt/slideLayouts/slideLayout412.xml" ContentType="application/vnd.openxmlformats-officedocument.presentationml.slideLayout+xml"/>
  <Override PartName="/ppt/slideLayouts/slideLayout413.xml" ContentType="application/vnd.openxmlformats-officedocument.presentationml.slideLayout+xml"/>
  <Override PartName="/ppt/slideLayouts/slideLayout414.xml" ContentType="application/vnd.openxmlformats-officedocument.presentationml.slideLayout+xml"/>
  <Override PartName="/ppt/slideLayouts/slideLayout415.xml" ContentType="application/vnd.openxmlformats-officedocument.presentationml.slideLayout+xml"/>
  <Override PartName="/ppt/slideLayouts/slideLayout416.xml" ContentType="application/vnd.openxmlformats-officedocument.presentationml.slideLayout+xml"/>
  <Override PartName="/ppt/theme/theme57.xml" ContentType="application/vnd.openxmlformats-officedocument.theme+xml"/>
  <Override PartName="/ppt/slideLayouts/slideLayout417.xml" ContentType="application/vnd.openxmlformats-officedocument.presentationml.slideLayout+xml"/>
  <Override PartName="/ppt/slideLayouts/slideLayout418.xml" ContentType="application/vnd.openxmlformats-officedocument.presentationml.slideLayout+xml"/>
  <Override PartName="/ppt/slideLayouts/slideLayout419.xml" ContentType="application/vnd.openxmlformats-officedocument.presentationml.slideLayout+xml"/>
  <Override PartName="/ppt/slideLayouts/slideLayout420.xml" ContentType="application/vnd.openxmlformats-officedocument.presentationml.slideLayout+xml"/>
  <Override PartName="/ppt/slideLayouts/slideLayout421.xml" ContentType="application/vnd.openxmlformats-officedocument.presentationml.slideLayout+xml"/>
  <Override PartName="/ppt/slideLayouts/slideLayout422.xml" ContentType="application/vnd.openxmlformats-officedocument.presentationml.slideLayout+xml"/>
  <Override PartName="/ppt/slideLayouts/slideLayout423.xml" ContentType="application/vnd.openxmlformats-officedocument.presentationml.slideLayout+xml"/>
  <Override PartName="/ppt/slideLayouts/slideLayout424.xml" ContentType="application/vnd.openxmlformats-officedocument.presentationml.slideLayout+xml"/>
  <Override PartName="/ppt/slideLayouts/slideLayout425.xml" ContentType="application/vnd.openxmlformats-officedocument.presentationml.slideLayout+xml"/>
  <Override PartName="/ppt/slideLayouts/slideLayout426.xml" ContentType="application/vnd.openxmlformats-officedocument.presentationml.slideLayout+xml"/>
  <Override PartName="/ppt/slideLayouts/slideLayout427.xml" ContentType="application/vnd.openxmlformats-officedocument.presentationml.slideLayout+xml"/>
  <Override PartName="/ppt/slideLayouts/slideLayout428.xml" ContentType="application/vnd.openxmlformats-officedocument.presentationml.slideLayout+xml"/>
  <Override PartName="/ppt/theme/theme58.xml" ContentType="application/vnd.openxmlformats-officedocument.theme+xml"/>
  <Override PartName="/ppt/slideLayouts/slideLayout429.xml" ContentType="application/vnd.openxmlformats-officedocument.presentationml.slideLayout+xml"/>
  <Override PartName="/ppt/slideLayouts/slideLayout430.xml" ContentType="application/vnd.openxmlformats-officedocument.presentationml.slideLayout+xml"/>
  <Override PartName="/ppt/slideLayouts/slideLayout431.xml" ContentType="application/vnd.openxmlformats-officedocument.presentationml.slideLayout+xml"/>
  <Override PartName="/ppt/slideLayouts/slideLayout432.xml" ContentType="application/vnd.openxmlformats-officedocument.presentationml.slideLayout+xml"/>
  <Override PartName="/ppt/slideLayouts/slideLayout433.xml" ContentType="application/vnd.openxmlformats-officedocument.presentationml.slideLayout+xml"/>
  <Override PartName="/ppt/slideLayouts/slideLayout434.xml" ContentType="application/vnd.openxmlformats-officedocument.presentationml.slideLayout+xml"/>
  <Override PartName="/ppt/slideLayouts/slideLayout435.xml" ContentType="application/vnd.openxmlformats-officedocument.presentationml.slideLayout+xml"/>
  <Override PartName="/ppt/slideLayouts/slideLayout436.xml" ContentType="application/vnd.openxmlformats-officedocument.presentationml.slideLayout+xml"/>
  <Override PartName="/ppt/slideLayouts/slideLayout437.xml" ContentType="application/vnd.openxmlformats-officedocument.presentationml.slideLayout+xml"/>
  <Override PartName="/ppt/slideLayouts/slideLayout438.xml" ContentType="application/vnd.openxmlformats-officedocument.presentationml.slideLayout+xml"/>
  <Override PartName="/ppt/slideLayouts/slideLayout439.xml" ContentType="application/vnd.openxmlformats-officedocument.presentationml.slideLayout+xml"/>
  <Override PartName="/ppt/theme/theme59.xml" ContentType="application/vnd.openxmlformats-officedocument.theme+xml"/>
  <Override PartName="/ppt/slideLayouts/slideLayout440.xml" ContentType="application/vnd.openxmlformats-officedocument.presentationml.slideLayout+xml"/>
  <Override PartName="/ppt/slideLayouts/slideLayout441.xml" ContentType="application/vnd.openxmlformats-officedocument.presentationml.slideLayout+xml"/>
  <Override PartName="/ppt/slideLayouts/slideLayout442.xml" ContentType="application/vnd.openxmlformats-officedocument.presentationml.slideLayout+xml"/>
  <Override PartName="/ppt/slideLayouts/slideLayout443.xml" ContentType="application/vnd.openxmlformats-officedocument.presentationml.slideLayout+xml"/>
  <Override PartName="/ppt/slideLayouts/slideLayout444.xml" ContentType="application/vnd.openxmlformats-officedocument.presentationml.slideLayout+xml"/>
  <Override PartName="/ppt/slideLayouts/slideLayout445.xml" ContentType="application/vnd.openxmlformats-officedocument.presentationml.slideLayout+xml"/>
  <Override PartName="/ppt/slideLayouts/slideLayout446.xml" ContentType="application/vnd.openxmlformats-officedocument.presentationml.slideLayout+xml"/>
  <Override PartName="/ppt/slideLayouts/slideLayout447.xml" ContentType="application/vnd.openxmlformats-officedocument.presentationml.slideLayout+xml"/>
  <Override PartName="/ppt/slideLayouts/slideLayout448.xml" ContentType="application/vnd.openxmlformats-officedocument.presentationml.slideLayout+xml"/>
  <Override PartName="/ppt/slideLayouts/slideLayout449.xml" ContentType="application/vnd.openxmlformats-officedocument.presentationml.slideLayout+xml"/>
  <Override PartName="/ppt/slideLayouts/slideLayout450.xml" ContentType="application/vnd.openxmlformats-officedocument.presentationml.slideLayout+xml"/>
  <Override PartName="/ppt/theme/theme60.xml" ContentType="application/vnd.openxmlformats-officedocument.theme+xml"/>
  <Override PartName="/ppt/slideLayouts/slideLayout451.xml" ContentType="application/vnd.openxmlformats-officedocument.presentationml.slideLayout+xml"/>
  <Override PartName="/ppt/slideLayouts/slideLayout452.xml" ContentType="application/vnd.openxmlformats-officedocument.presentationml.slideLayout+xml"/>
  <Override PartName="/ppt/slideLayouts/slideLayout453.xml" ContentType="application/vnd.openxmlformats-officedocument.presentationml.slideLayout+xml"/>
  <Override PartName="/ppt/slideLayouts/slideLayout454.xml" ContentType="application/vnd.openxmlformats-officedocument.presentationml.slideLayout+xml"/>
  <Override PartName="/ppt/slideLayouts/slideLayout455.xml" ContentType="application/vnd.openxmlformats-officedocument.presentationml.slideLayout+xml"/>
  <Override PartName="/ppt/slideLayouts/slideLayout456.xml" ContentType="application/vnd.openxmlformats-officedocument.presentationml.slideLayout+xml"/>
  <Override PartName="/ppt/slideLayouts/slideLayout457.xml" ContentType="application/vnd.openxmlformats-officedocument.presentationml.slideLayout+xml"/>
  <Override PartName="/ppt/slideLayouts/slideLayout458.xml" ContentType="application/vnd.openxmlformats-officedocument.presentationml.slideLayout+xml"/>
  <Override PartName="/ppt/slideLayouts/slideLayout459.xml" ContentType="application/vnd.openxmlformats-officedocument.presentationml.slideLayout+xml"/>
  <Override PartName="/ppt/slideLayouts/slideLayout460.xml" ContentType="application/vnd.openxmlformats-officedocument.presentationml.slideLayout+xml"/>
  <Override PartName="/ppt/slideLayouts/slideLayout461.xml" ContentType="application/vnd.openxmlformats-officedocument.presentationml.slideLayout+xml"/>
  <Override PartName="/ppt/slideLayouts/slideLayout462.xml" ContentType="application/vnd.openxmlformats-officedocument.presentationml.slideLayout+xml"/>
  <Override PartName="/ppt/slideLayouts/slideLayout463.xml" ContentType="application/vnd.openxmlformats-officedocument.presentationml.slideLayout+xml"/>
  <Override PartName="/ppt/theme/theme61.xml" ContentType="application/vnd.openxmlformats-officedocument.theme+xml"/>
  <Override PartName="/ppt/theme/theme62.xml" ContentType="application/vnd.openxmlformats-officedocument.theme+xml"/>
  <Override PartName="/ppt/theme/theme6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7001" r:id="rId1"/>
    <p:sldMasterId id="2147584087" r:id="rId2"/>
    <p:sldMasterId id="2147584089" r:id="rId3"/>
    <p:sldMasterId id="2147584103" r:id="rId4"/>
    <p:sldMasterId id="2147584118" r:id="rId5"/>
    <p:sldMasterId id="2147584131" r:id="rId6"/>
    <p:sldMasterId id="2147584145" r:id="rId7"/>
    <p:sldMasterId id="2147584159" r:id="rId8"/>
    <p:sldMasterId id="2147584199" r:id="rId9"/>
    <p:sldMasterId id="2147584211" r:id="rId10"/>
    <p:sldMasterId id="2147584275" r:id="rId11"/>
    <p:sldMasterId id="2147584293" r:id="rId12"/>
    <p:sldMasterId id="2147584307" r:id="rId13"/>
    <p:sldMasterId id="2147584321" r:id="rId14"/>
    <p:sldMasterId id="2147584333" r:id="rId15"/>
    <p:sldMasterId id="2147584336" r:id="rId16"/>
    <p:sldMasterId id="2147584339" r:id="rId17"/>
    <p:sldMasterId id="2147584367" r:id="rId18"/>
    <p:sldMasterId id="2147584408" r:id="rId19"/>
    <p:sldMasterId id="2147584410" r:id="rId20"/>
    <p:sldMasterId id="2147584424" r:id="rId21"/>
    <p:sldMasterId id="2147584438" r:id="rId22"/>
    <p:sldMasterId id="2147584441" r:id="rId23"/>
    <p:sldMasterId id="2147584660" r:id="rId24"/>
    <p:sldMasterId id="2147584674" r:id="rId25"/>
    <p:sldMasterId id="2147584709" r:id="rId26"/>
    <p:sldMasterId id="2147584721" r:id="rId27"/>
    <p:sldMasterId id="2147584723" r:id="rId28"/>
    <p:sldMasterId id="2147584737" r:id="rId29"/>
    <p:sldMasterId id="2147584751" r:id="rId30"/>
    <p:sldMasterId id="2147584765" r:id="rId31"/>
    <p:sldMasterId id="2147584814" r:id="rId32"/>
    <p:sldMasterId id="2147584857" r:id="rId33"/>
    <p:sldMasterId id="2147584869" r:id="rId34"/>
    <p:sldMasterId id="2147584905" r:id="rId35"/>
    <p:sldMasterId id="2147584921" r:id="rId36"/>
    <p:sldMasterId id="2147585216" r:id="rId37"/>
    <p:sldMasterId id="2147585593" r:id="rId38"/>
    <p:sldMasterId id="2147585607" r:id="rId39"/>
    <p:sldMasterId id="2147585645" r:id="rId40"/>
    <p:sldMasterId id="2147585673" r:id="rId41"/>
    <p:sldMasterId id="2147585685" r:id="rId42"/>
    <p:sldMasterId id="2147585697" r:id="rId43"/>
    <p:sldMasterId id="2147585734" r:id="rId44"/>
    <p:sldMasterId id="2147585739" r:id="rId45"/>
    <p:sldMasterId id="2147585784" r:id="rId46"/>
    <p:sldMasterId id="2147585809" r:id="rId47"/>
    <p:sldMasterId id="2147585817" r:id="rId48"/>
    <p:sldMasterId id="2147585822" r:id="rId49"/>
    <p:sldMasterId id="2147585835" r:id="rId50"/>
    <p:sldMasterId id="2147585857" r:id="rId51"/>
    <p:sldMasterId id="2147585871" r:id="rId52"/>
    <p:sldMasterId id="2147586018" r:id="rId53"/>
    <p:sldMasterId id="2147586036" r:id="rId54"/>
    <p:sldMasterId id="2147586063" r:id="rId55"/>
    <p:sldMasterId id="2147586133" r:id="rId56"/>
    <p:sldMasterId id="2147586145" r:id="rId57"/>
    <p:sldMasterId id="2147586247" r:id="rId58"/>
    <p:sldMasterId id="2147586260" r:id="rId59"/>
    <p:sldMasterId id="2147586272" r:id="rId60"/>
    <p:sldMasterId id="2147586286" r:id="rId61"/>
  </p:sldMasterIdLst>
  <p:notesMasterIdLst>
    <p:notesMasterId r:id="rId63"/>
  </p:notesMasterIdLst>
  <p:handoutMasterIdLst>
    <p:handoutMasterId r:id="rId64"/>
  </p:handoutMasterIdLst>
  <p:sldIdLst>
    <p:sldId id="5961" r:id="rId62"/>
  </p:sldIdLst>
  <p:sldSz cx="9904413" cy="6858000"/>
  <p:notesSz cx="9926638" cy="6797675"/>
  <p:defaultTextStyle>
    <a:defPPr>
      <a:defRPr lang="en-US"/>
    </a:defPPr>
    <a:lvl1pPr algn="l" rtl="0" fontAlgn="base" latinLnBrk="1">
      <a:spcBef>
        <a:spcPct val="0"/>
      </a:spcBef>
      <a:spcAft>
        <a:spcPct val="0"/>
      </a:spcAft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1pPr>
    <a:lvl2pPr marL="453671" algn="l" rtl="0" fontAlgn="base" latinLnBrk="1">
      <a:spcBef>
        <a:spcPct val="0"/>
      </a:spcBef>
      <a:spcAft>
        <a:spcPct val="0"/>
      </a:spcAft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2pPr>
    <a:lvl3pPr marL="907343" algn="l" rtl="0" fontAlgn="base" latinLnBrk="1">
      <a:spcBef>
        <a:spcPct val="0"/>
      </a:spcBef>
      <a:spcAft>
        <a:spcPct val="0"/>
      </a:spcAft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3pPr>
    <a:lvl4pPr marL="1361015" algn="l" rtl="0" fontAlgn="base" latinLnBrk="1">
      <a:spcBef>
        <a:spcPct val="0"/>
      </a:spcBef>
      <a:spcAft>
        <a:spcPct val="0"/>
      </a:spcAft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4pPr>
    <a:lvl5pPr marL="1814678" algn="l" rtl="0" fontAlgn="base" latinLnBrk="1">
      <a:spcBef>
        <a:spcPct val="0"/>
      </a:spcBef>
      <a:spcAft>
        <a:spcPct val="0"/>
      </a:spcAft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5pPr>
    <a:lvl6pPr marL="2268356" algn="l" defTabSz="907343" rtl="0" eaLnBrk="1" latinLnBrk="1" hangingPunct="1"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6pPr>
    <a:lvl7pPr marL="2722022" algn="l" defTabSz="907343" rtl="0" eaLnBrk="1" latinLnBrk="1" hangingPunct="1"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7pPr>
    <a:lvl8pPr marL="3175688" algn="l" defTabSz="907343" rtl="0" eaLnBrk="1" latinLnBrk="1" hangingPunct="1"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8pPr>
    <a:lvl9pPr marL="3629364" algn="l" defTabSz="907343" rtl="0" eaLnBrk="1" latinLnBrk="1" hangingPunct="1">
      <a:defRPr kumimoji="1" sz="900" b="1" kern="1200">
        <a:solidFill>
          <a:srgbClr val="333300"/>
        </a:solidFill>
        <a:latin typeface="HY견고딕" pitchFamily="18" charset="-127"/>
        <a:ea typeface="HY견고딕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5A02B2"/>
    <a:srgbClr val="B5E5FD"/>
    <a:srgbClr val="3E9AB0"/>
    <a:srgbClr val="3399FF"/>
    <a:srgbClr val="612A8A"/>
    <a:srgbClr val="0309EB"/>
    <a:srgbClr val="149EDC"/>
    <a:srgbClr val="FF0000"/>
    <a:srgbClr val="15014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901" autoAdjust="0"/>
    <p:restoredTop sz="99764" autoAdjust="0"/>
  </p:normalViewPr>
  <p:slideViewPr>
    <p:cSldViewPr snapToObjects="1">
      <p:cViewPr>
        <p:scale>
          <a:sx n="75" d="100"/>
          <a:sy n="75" d="100"/>
        </p:scale>
        <p:origin x="-1862" y="-269"/>
      </p:cViewPr>
      <p:guideLst>
        <p:guide orient="horz" pos="720"/>
        <p:guide orient="horz" pos="1248"/>
        <p:guide orient="horz" pos="2160"/>
        <p:guide pos="5793"/>
        <p:guide pos="248"/>
        <p:guide pos="3121"/>
        <p:guide pos="49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Objects="1">
      <p:cViewPr>
        <p:scale>
          <a:sx n="100" d="100"/>
          <a:sy n="100" d="100"/>
        </p:scale>
        <p:origin x="-1542" y="216"/>
      </p:cViewPr>
      <p:guideLst>
        <p:guide orient="horz" pos="2141"/>
        <p:guide pos="3125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3.xml"/><Relationship Id="rId18" Type="http://schemas.openxmlformats.org/officeDocument/2006/relationships/slideMaster" Target="slideMasters/slideMaster18.xml"/><Relationship Id="rId26" Type="http://schemas.openxmlformats.org/officeDocument/2006/relationships/slideMaster" Target="slideMasters/slideMaster26.xml"/><Relationship Id="rId39" Type="http://schemas.openxmlformats.org/officeDocument/2006/relationships/slideMaster" Target="slideMasters/slideMaster39.xml"/><Relationship Id="rId21" Type="http://schemas.openxmlformats.org/officeDocument/2006/relationships/slideMaster" Target="slideMasters/slideMaster21.xml"/><Relationship Id="rId34" Type="http://schemas.openxmlformats.org/officeDocument/2006/relationships/slideMaster" Target="slideMasters/slideMaster34.xml"/><Relationship Id="rId42" Type="http://schemas.openxmlformats.org/officeDocument/2006/relationships/slideMaster" Target="slideMasters/slideMaster42.xml"/><Relationship Id="rId47" Type="http://schemas.openxmlformats.org/officeDocument/2006/relationships/slideMaster" Target="slideMasters/slideMaster47.xml"/><Relationship Id="rId50" Type="http://schemas.openxmlformats.org/officeDocument/2006/relationships/slideMaster" Target="slideMasters/slideMaster50.xml"/><Relationship Id="rId55" Type="http://schemas.openxmlformats.org/officeDocument/2006/relationships/slideMaster" Target="slideMasters/slideMaster55.xml"/><Relationship Id="rId63" Type="http://schemas.openxmlformats.org/officeDocument/2006/relationships/notesMaster" Target="notesMasters/notesMaster1.xml"/><Relationship Id="rId68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Master" Target="slideMasters/slideMaster16.xml"/><Relationship Id="rId29" Type="http://schemas.openxmlformats.org/officeDocument/2006/relationships/slideMaster" Target="slideMasters/slideMaster2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Master" Target="slideMasters/slideMaster24.xml"/><Relationship Id="rId32" Type="http://schemas.openxmlformats.org/officeDocument/2006/relationships/slideMaster" Target="slideMasters/slideMaster32.xml"/><Relationship Id="rId37" Type="http://schemas.openxmlformats.org/officeDocument/2006/relationships/slideMaster" Target="slideMasters/slideMaster37.xml"/><Relationship Id="rId40" Type="http://schemas.openxmlformats.org/officeDocument/2006/relationships/slideMaster" Target="slideMasters/slideMaster40.xml"/><Relationship Id="rId45" Type="http://schemas.openxmlformats.org/officeDocument/2006/relationships/slideMaster" Target="slideMasters/slideMaster45.xml"/><Relationship Id="rId53" Type="http://schemas.openxmlformats.org/officeDocument/2006/relationships/slideMaster" Target="slideMasters/slideMaster53.xml"/><Relationship Id="rId58" Type="http://schemas.openxmlformats.org/officeDocument/2006/relationships/slideMaster" Target="slideMasters/slideMaster58.xml"/><Relationship Id="rId66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Master" Target="slideMasters/slideMaster15.xml"/><Relationship Id="rId23" Type="http://schemas.openxmlformats.org/officeDocument/2006/relationships/slideMaster" Target="slideMasters/slideMaster23.xml"/><Relationship Id="rId28" Type="http://schemas.openxmlformats.org/officeDocument/2006/relationships/slideMaster" Target="slideMasters/slideMaster28.xml"/><Relationship Id="rId36" Type="http://schemas.openxmlformats.org/officeDocument/2006/relationships/slideMaster" Target="slideMasters/slideMaster36.xml"/><Relationship Id="rId49" Type="http://schemas.openxmlformats.org/officeDocument/2006/relationships/slideMaster" Target="slideMasters/slideMaster49.xml"/><Relationship Id="rId57" Type="http://schemas.openxmlformats.org/officeDocument/2006/relationships/slideMaster" Target="slideMasters/slideMaster57.xml"/><Relationship Id="rId61" Type="http://schemas.openxmlformats.org/officeDocument/2006/relationships/slideMaster" Target="slideMasters/slideMaster61.xml"/><Relationship Id="rId10" Type="http://schemas.openxmlformats.org/officeDocument/2006/relationships/slideMaster" Target="slideMasters/slideMaster10.xml"/><Relationship Id="rId19" Type="http://schemas.openxmlformats.org/officeDocument/2006/relationships/slideMaster" Target="slideMasters/slideMaster19.xml"/><Relationship Id="rId31" Type="http://schemas.openxmlformats.org/officeDocument/2006/relationships/slideMaster" Target="slideMasters/slideMaster31.xml"/><Relationship Id="rId44" Type="http://schemas.openxmlformats.org/officeDocument/2006/relationships/slideMaster" Target="slideMasters/slideMaster44.xml"/><Relationship Id="rId52" Type="http://schemas.openxmlformats.org/officeDocument/2006/relationships/slideMaster" Target="slideMasters/slideMaster52.xml"/><Relationship Id="rId60" Type="http://schemas.openxmlformats.org/officeDocument/2006/relationships/slideMaster" Target="slideMasters/slideMaster60.xml"/><Relationship Id="rId65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Master" Target="slideMasters/slideMaster22.xml"/><Relationship Id="rId27" Type="http://schemas.openxmlformats.org/officeDocument/2006/relationships/slideMaster" Target="slideMasters/slideMaster27.xml"/><Relationship Id="rId30" Type="http://schemas.openxmlformats.org/officeDocument/2006/relationships/slideMaster" Target="slideMasters/slideMaster30.xml"/><Relationship Id="rId35" Type="http://schemas.openxmlformats.org/officeDocument/2006/relationships/slideMaster" Target="slideMasters/slideMaster35.xml"/><Relationship Id="rId43" Type="http://schemas.openxmlformats.org/officeDocument/2006/relationships/slideMaster" Target="slideMasters/slideMaster43.xml"/><Relationship Id="rId48" Type="http://schemas.openxmlformats.org/officeDocument/2006/relationships/slideMaster" Target="slideMasters/slideMaster48.xml"/><Relationship Id="rId56" Type="http://schemas.openxmlformats.org/officeDocument/2006/relationships/slideMaster" Target="slideMasters/slideMaster56.xml"/><Relationship Id="rId64" Type="http://schemas.openxmlformats.org/officeDocument/2006/relationships/handoutMaster" Target="handoutMasters/handoutMaster1.xml"/><Relationship Id="rId8" Type="http://schemas.openxmlformats.org/officeDocument/2006/relationships/slideMaster" Target="slideMasters/slideMaster8.xml"/><Relationship Id="rId51" Type="http://schemas.openxmlformats.org/officeDocument/2006/relationships/slideMaster" Target="slideMasters/slideMaster51.xml"/><Relationship Id="rId3" Type="http://schemas.openxmlformats.org/officeDocument/2006/relationships/slideMaster" Target="slideMasters/slideMaster3.xml"/><Relationship Id="rId12" Type="http://schemas.openxmlformats.org/officeDocument/2006/relationships/slideMaster" Target="slideMasters/slideMaster12.xml"/><Relationship Id="rId17" Type="http://schemas.openxmlformats.org/officeDocument/2006/relationships/slideMaster" Target="slideMasters/slideMaster17.xml"/><Relationship Id="rId25" Type="http://schemas.openxmlformats.org/officeDocument/2006/relationships/slideMaster" Target="slideMasters/slideMaster25.xml"/><Relationship Id="rId33" Type="http://schemas.openxmlformats.org/officeDocument/2006/relationships/slideMaster" Target="slideMasters/slideMaster33.xml"/><Relationship Id="rId38" Type="http://schemas.openxmlformats.org/officeDocument/2006/relationships/slideMaster" Target="slideMasters/slideMaster38.xml"/><Relationship Id="rId46" Type="http://schemas.openxmlformats.org/officeDocument/2006/relationships/slideMaster" Target="slideMasters/slideMaster46.xml"/><Relationship Id="rId59" Type="http://schemas.openxmlformats.org/officeDocument/2006/relationships/slideMaster" Target="slideMasters/slideMaster59.xml"/><Relationship Id="rId67" Type="http://schemas.openxmlformats.org/officeDocument/2006/relationships/theme" Target="theme/theme1.xml"/><Relationship Id="rId20" Type="http://schemas.openxmlformats.org/officeDocument/2006/relationships/slideMaster" Target="slideMasters/slideMaster20.xml"/><Relationship Id="rId41" Type="http://schemas.openxmlformats.org/officeDocument/2006/relationships/slideMaster" Target="slideMasters/slideMaster41.xml"/><Relationship Id="rId54" Type="http://schemas.openxmlformats.org/officeDocument/2006/relationships/slideMaster" Target="slideMasters/slideMaster54.xml"/><Relationship Id="rId62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1"/>
            <a:ext cx="4302625" cy="339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3" tIns="46013" rIns="92023" bIns="46013" numCol="1" anchor="t" anchorCtr="0" compatLnSpc="1">
            <a:prstTxWarp prst="textNoShape">
              <a:avLst/>
            </a:prstTxWarp>
          </a:bodyPr>
          <a:lstStyle>
            <a:lvl1pPr algn="l" defTabSz="919163" eaLnBrk="0" latinLnBrk="0" hangingPunct="0">
              <a:lnSpc>
                <a:spcPct val="100000"/>
              </a:lnSpc>
              <a:spcBef>
                <a:spcPct val="0"/>
              </a:spcBef>
              <a:buFontTx/>
              <a:buNone/>
              <a:defRPr kumimoji="0"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014" y="1"/>
            <a:ext cx="4302625" cy="339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3" tIns="46013" rIns="92023" bIns="46013" numCol="1" anchor="t" anchorCtr="0" compatLnSpc="1">
            <a:prstTxWarp prst="textNoShape">
              <a:avLst/>
            </a:prstTxWarp>
          </a:bodyPr>
          <a:lstStyle>
            <a:lvl1pPr algn="r" defTabSz="919163" eaLnBrk="0" latinLnBrk="0" hangingPunct="0">
              <a:lnSpc>
                <a:spcPct val="100000"/>
              </a:lnSpc>
              <a:spcBef>
                <a:spcPct val="0"/>
              </a:spcBef>
              <a:buFontTx/>
              <a:buNone/>
              <a:defRPr kumimoji="0"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126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6458555"/>
            <a:ext cx="4302625" cy="339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3" tIns="46013" rIns="92023" bIns="46013" numCol="1" anchor="b" anchorCtr="0" compatLnSpc="1">
            <a:prstTxWarp prst="textNoShape">
              <a:avLst/>
            </a:prstTxWarp>
          </a:bodyPr>
          <a:lstStyle>
            <a:lvl1pPr algn="l" defTabSz="919163" eaLnBrk="0" latinLnBrk="0" hangingPunct="0">
              <a:lnSpc>
                <a:spcPct val="100000"/>
              </a:lnSpc>
              <a:spcBef>
                <a:spcPct val="0"/>
              </a:spcBef>
              <a:buFontTx/>
              <a:buNone/>
              <a:defRPr kumimoji="0"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126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014" y="6458555"/>
            <a:ext cx="4302625" cy="339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3" tIns="46013" rIns="92023" bIns="46013" numCol="1" anchor="b" anchorCtr="0" compatLnSpc="1">
            <a:prstTxWarp prst="textNoShape">
              <a:avLst/>
            </a:prstTxWarp>
          </a:bodyPr>
          <a:lstStyle>
            <a:lvl1pPr algn="r" defTabSz="919163" eaLnBrk="0" latinLnBrk="0" hangingPunct="0">
              <a:lnSpc>
                <a:spcPct val="100000"/>
              </a:lnSpc>
              <a:spcBef>
                <a:spcPct val="0"/>
              </a:spcBef>
              <a:buFontTx/>
              <a:buNone/>
              <a:defRPr kumimoji="0" sz="1200" b="0">
                <a:solidFill>
                  <a:schemeClr val="tx1"/>
                </a:solidFill>
                <a:latin typeface="Arial" pitchFamily="34" charset="0"/>
              </a:defRPr>
            </a:lvl1pPr>
          </a:lstStyle>
          <a:p>
            <a:pPr>
              <a:defRPr/>
            </a:pPr>
            <a:fld id="{78C4B3C8-D093-4FE0-831A-2FA5D1A1E59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7356503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4014" y="1"/>
            <a:ext cx="4302625" cy="339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23" tIns="46013" rIns="92023" bIns="46013" numCol="1" anchor="ctr" anchorCtr="0" compatLnSpc="1">
            <a:prstTxWarp prst="textNoShape">
              <a:avLst/>
            </a:prstTxWarp>
          </a:bodyPr>
          <a:lstStyle>
            <a:lvl1pPr algn="r" defTabSz="919163" eaLnBrk="0" latinLnBrk="0" hangingPunct="0">
              <a:lnSpc>
                <a:spcPct val="100000"/>
              </a:lnSpc>
              <a:spcBef>
                <a:spcPct val="0"/>
              </a:spcBef>
              <a:buFontTx/>
              <a:buNone/>
              <a:defRPr kumimoji="0" sz="1200" b="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359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35313" y="511175"/>
            <a:ext cx="3681412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42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323708" y="3228190"/>
            <a:ext cx="7279225" cy="3058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23" tIns="46013" rIns="92023" bIns="46013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42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4014" y="6458555"/>
            <a:ext cx="4302625" cy="339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023" tIns="46013" rIns="92023" bIns="46013" numCol="1" anchor="b" anchorCtr="0" compatLnSpc="1">
            <a:prstTxWarp prst="textNoShape">
              <a:avLst/>
            </a:prstTxWarp>
          </a:bodyPr>
          <a:lstStyle>
            <a:lvl1pPr algn="r" defTabSz="919163" eaLnBrk="0" latinLnBrk="0" hangingPunct="0">
              <a:lnSpc>
                <a:spcPct val="100000"/>
              </a:lnSpc>
              <a:spcBef>
                <a:spcPct val="0"/>
              </a:spcBef>
              <a:buFontTx/>
              <a:buNone/>
              <a:defRPr kumimoji="0" sz="1200" b="0">
                <a:solidFill>
                  <a:schemeClr val="tx1"/>
                </a:solidFill>
                <a:latin typeface="Arial" pitchFamily="34" charset="0"/>
                <a:ea typeface="굴림" pitchFamily="50" charset="-127"/>
              </a:defRPr>
            </a:lvl1pPr>
          </a:lstStyle>
          <a:p>
            <a:pPr>
              <a:defRPr/>
            </a:pPr>
            <a:fld id="{462FDB7F-73CE-4EE3-8F31-8FBC08EE80D6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4"/>
          </p:nvPr>
        </p:nvSpPr>
        <p:spPr>
          <a:xfrm>
            <a:off x="0" y="6456363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9" name="머리글 개체 틀 8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2125" cy="33972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5530238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3671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07343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61015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14678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68356" algn="l" defTabSz="90734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2022" algn="l" defTabSz="90734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75688" algn="l" defTabSz="90734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29364" algn="l" defTabSz="907343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6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8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9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0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2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4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5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6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24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7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0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152.xml.rels><?xml version="1.0" encoding="UTF-8" standalone="yes"?>
<Relationships xmlns="http://schemas.openxmlformats.org/package/2006/relationships"><Relationship Id="rId3" Type="http://schemas.openxmlformats.org/officeDocument/2006/relationships/image" Target="NULL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2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_rels/slideLayout1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3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3.xml"/></Relationships>
</file>

<file path=ppt/slideLayouts/_rels/slideLayout1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4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4.xml"/></Relationships>
</file>

<file path=ppt/slideLayouts/_rels/slideLayout1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5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5.xml"/></Relationships>
</file>

<file path=ppt/slideLayouts/_rels/slideLayout1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6.xml"/></Relationships>
</file>

<file path=ppt/slideLayouts/_rels/slideLayout1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7.xml"/></Relationships>
</file>

<file path=ppt/slideLayouts/_rels/slideLayout1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8.xml"/></Relationships>
</file>

<file path=ppt/slideLayouts/_rels/slideLayout1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1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8.xml"/></Relationships>
</file>

<file path=ppt/slideLayouts/_rels/slideLayout2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9.xml"/></Relationships>
</file>

<file path=ppt/slideLayouts/_rels/slideLayout2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0.xml"/></Relationships>
</file>

<file path=ppt/slideLayouts/_rels/slideLayout2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0.xml"/></Relationships>
</file>

<file path=ppt/slideLayouts/_rels/slideLayout2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2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2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2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2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2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2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1.xml"/></Relationships>
</file>

<file path=ppt/slideLayouts/_rels/slideLayout2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2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2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2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2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2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3.xml"/></Relationships>
</file>

<file path=ppt/slideLayouts/_rels/slideLayout2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4.xml"/></Relationships>
</file>

<file path=ppt/slideLayouts/_rels/slideLayout2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2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5.xml"/></Relationships>
</file>

<file path=ppt/slideLayouts/_rels/slideLayout2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6.xml"/></Relationships>
</file>

<file path=ppt/slideLayouts/_rels/slideLayout2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7.xml"/></Relationships>
</file>

<file path=ppt/slideLayouts/_rels/slideLayout2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38.xml"/></Relationships>
</file>

<file path=ppt/slideLayouts/_rels/slideLayout2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8.xml"/></Relationships>
</file>

<file path=ppt/slideLayouts/_rels/slideLayout2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9.xml"/></Relationships>
</file>

<file path=ppt/slideLayouts/_rels/slideLayout2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0.xml"/></Relationships>
</file>

<file path=ppt/slideLayouts/_rels/slideLayout2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2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2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2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2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0.xml"/></Relationships>
</file>

<file path=ppt/slideLayouts/_rels/slideLayout2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1.xml"/></Relationships>
</file>

<file path=ppt/slideLayouts/_rels/slideLayout2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2.xml"/></Relationships>
</file>

<file path=ppt/slideLayouts/_rels/slideLayout2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2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2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2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2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2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3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3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3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3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2.xml"/></Relationships>
</file>

<file path=ppt/slideLayouts/_rels/slideLayout3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3.xml"/></Relationships>
</file>

<file path=ppt/slideLayouts/_rels/slideLayout3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3.xml"/></Relationships>
</file>

<file path=ppt/slideLayouts/_rels/slideLayout3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4.xml"/></Relationships>
</file>

<file path=ppt/slideLayouts/_rels/slideLayout3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4.xml"/></Relationships>
</file>

<file path=ppt/slideLayouts/_rels/slideLayout3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5.xml"/></Relationships>
</file>

<file path=ppt/slideLayouts/_rels/slideLayout3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3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3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5.xml"/></Relationships>
</file>

<file path=ppt/slideLayouts/_rels/slideLayout3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6.xml"/></Relationships>
</file>

<file path=ppt/slideLayouts/_rels/slideLayout3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3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3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3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3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6.xml"/></Relationships>
</file>

<file path=ppt/slideLayouts/_rels/slideLayout3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7.xml"/></Relationships>
</file>

<file path=ppt/slideLayouts/_rels/slideLayout3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3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3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3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3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7.xml"/></Relationships>
</file>

<file path=ppt/slideLayouts/_rels/slideLayout3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48.xml"/></Relationships>
</file>

<file path=ppt/slideLayouts/_rels/slideLayout3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3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3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8.xml"/></Relationships>
</file>

<file path=ppt/slideLayouts/_rels/slideLayout3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9.xml"/></Relationships>
</file>

<file path=ppt/slideLayouts/_rels/slideLayout3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0.xml"/></Relationships>
</file>

<file path=ppt/slideLayouts/_rels/slideLayout3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3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3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3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0.xml"/></Relationships>
</file>

<file path=ppt/slideLayouts/_rels/slideLayout3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Master" Target="../slideMasters/slideMaster51.xml"/></Relationships>
</file>

<file path=ppt/slideLayouts/_rels/slideLayout3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2.xml"/></Relationships>
</file>

<file path=ppt/slideLayouts/_rels/slideLayout3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3.xml"/></Relationships>
</file>

<file path=ppt/slideLayouts/_rels/slideLayout3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3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3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3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3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3.xml"/></Relationships>
</file>

<file path=ppt/slideLayouts/_rels/slideLayout3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4.xml"/></Relationships>
</file>

<file path=ppt/slideLayouts/_rels/slideLayout3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4.xml"/></Relationships>
</file>

<file path=ppt/slideLayouts/_rels/slideLayout3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5.xml"/></Relationships>
</file>

<file path=ppt/slideLayouts/_rels/slideLayout3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5.xml"/></Relationships>
</file>

<file path=ppt/slideLayouts/_rels/slideLayout3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6.xml"/></Relationships>
</file>

<file path=ppt/slideLayouts/_rels/slideLayout3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3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3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3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4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4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4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4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4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4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6.xml"/></Relationships>
</file>

<file path=ppt/slideLayouts/_rels/slideLayout4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7.xml"/></Relationships>
</file>

<file path=ppt/slideLayouts/_rels/slideLayout4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7.xml"/></Relationships>
</file>

<file path=ppt/slideLayouts/_rels/slideLayout4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58.xml"/></Relationships>
</file>

<file path=ppt/slideLayouts/_rels/slideLayout4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8.xml"/></Relationships>
</file>

<file path=ppt/slideLayouts/_rels/slideLayout4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59.xml"/></Relationships>
</file>

<file path=ppt/slideLayouts/_rels/slideLayout4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9.xml"/></Relationships>
</file>

<file path=ppt/slideLayouts/_rels/slideLayout4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60.xml"/></Relationships>
</file>

<file path=ppt/slideLayouts/_rels/slideLayout4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60.xml"/></Relationships>
</file>

<file path=ppt/slideLayouts/_rels/slideLayout4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61.xml"/></Relationships>
</file>

<file path=ppt/slideLayouts/_rels/slideLayout4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_rels/slideLayout4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957" y="187476"/>
            <a:ext cx="9358500" cy="6483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076" y="198065"/>
            <a:ext cx="3317588" cy="3255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031" y="1600333"/>
            <a:ext cx="8915283" cy="4525963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800" y="1600333"/>
            <a:ext cx="4379034" cy="4525963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1090" y="1600333"/>
            <a:ext cx="4379034" cy="4525963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685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fld id="{585727BA-CF1B-41A1-86A3-BAF6D4EADECA}" type="datetime1">
              <a:rPr lang="ko-KR" altLang="en-US"/>
              <a:pPr>
                <a:defRPr/>
              </a:pPr>
              <a:t>2017-02-02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685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660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2017-02-02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660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636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2017-02-02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636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75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FF16DFD-8956-4F82-8468-99A350835C38}" type="datetime1">
              <a:rPr lang="ko-KR" altLang="en-US"/>
              <a:pPr>
                <a:defRPr/>
              </a:pPr>
              <a:t>2017-02-02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75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75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28761B1-F265-40F1-AA6A-B6F1497E9374}" type="datetime1">
              <a:rPr lang="ko-KR" altLang="en-US"/>
              <a:pPr>
                <a:defRPr/>
              </a:pPr>
              <a:t>2017-02-02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75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8"/>
          <p:cNvSpPr>
            <a:spLocks noGrp="1"/>
          </p:cNvSpPr>
          <p:nvPr>
            <p:ph type="title"/>
          </p:nvPr>
        </p:nvSpPr>
        <p:spPr>
          <a:xfrm>
            <a:off x="478445" y="249471"/>
            <a:ext cx="8913972" cy="511156"/>
          </a:xfrm>
          <a:prstGeom prst="rect">
            <a:avLst/>
          </a:prstGeom>
        </p:spPr>
        <p:txBody>
          <a:bodyPr/>
          <a:lstStyle>
            <a:lvl1pPr algn="l">
              <a:defRPr sz="2400" b="1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75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12DCED-D5AD-4724-AA21-D7D7CDF3797D}" type="datetime1">
              <a:rPr lang="ko-KR" altLang="en-US"/>
              <a:pPr>
                <a:defRPr/>
              </a:pPr>
              <a:t>2017-02-02</a:t>
            </a:fld>
            <a:endParaRPr lang="ko-KR" altLang="en-US" dirty="0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75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59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2017-02-02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59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43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2017-02-02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43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831" y="2130427"/>
            <a:ext cx="8418751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662" y="3886200"/>
            <a:ext cx="6933089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352"/>
            <a:ext cx="2311030" cy="365125"/>
          </a:xfrm>
          <a:prstGeom prst="rect">
            <a:avLst/>
          </a:prstGeom>
        </p:spPr>
        <p:txBody>
          <a:bodyPr/>
          <a:lstStyle/>
          <a:p>
            <a:fld id="{A85D1DA6-7B9B-4323-AA96-522B9B10CD4F}" type="datetimeFigureOut">
              <a:rPr lang="ko-KR" altLang="en-US" smtClean="0"/>
              <a:pPr/>
              <a:t>2017-02-02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08" y="6356352"/>
            <a:ext cx="3136397" cy="365125"/>
          </a:xfrm>
          <a:prstGeom prst="rect">
            <a:avLst/>
          </a:prstGeom>
        </p:spPr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7098163" y="6356352"/>
            <a:ext cx="2311030" cy="365125"/>
          </a:xfrm>
          <a:prstGeom prst="rect">
            <a:avLst/>
          </a:prstGeom>
        </p:spPr>
        <p:txBody>
          <a:bodyPr/>
          <a:lstStyle/>
          <a:p>
            <a:fld id="{40A13B28-A062-4C79-BD60-74099D7CFCE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3" y="2819400"/>
            <a:ext cx="9912602" cy="90488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90760" tIns="45380" rIns="90760" bIns="45380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 dirty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308" y="0"/>
            <a:ext cx="9886401" cy="2819400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lIns="90760" tIns="45380" rIns="90760" bIns="45380" anchor="ctr"/>
          <a:lstStyle/>
          <a:p>
            <a:pPr algn="ctr" eaLnBrk="0" latinLnBrk="0" hangingPunct="0">
              <a:defRPr/>
            </a:pPr>
            <a:endParaRPr kumimoji="0" lang="en-GB" altLang="en-US" sz="1200" b="0" dirty="0">
              <a:solidFill>
                <a:srgbClr val="000099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2453228" y="4610956"/>
            <a:ext cx="7153187" cy="384547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6634" tIns="44110" rIns="86634" bIns="44110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629149" y="1544638"/>
            <a:ext cx="7483988" cy="893762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6634" tIns="44110" rIns="86634" bIns="44110" numCol="1" anchor="b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r>
              <a:rPr lang="ko-KR" altLang="en-US"/>
              <a:t>마스터스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08" y="273050"/>
            <a:ext cx="3258893" cy="1162050"/>
          </a:xfrm>
          <a:prstGeom prst="rect">
            <a:avLst/>
          </a:prstGeom>
        </p:spPr>
        <p:txBody>
          <a:bodyPr lIns="90760" tIns="45380" rIns="90760" bIns="45380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29" y="273255"/>
            <a:ext cx="5536843" cy="5853113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008" y="1435112"/>
            <a:ext cx="3258893" cy="4691063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1400"/>
            </a:lvl1pPr>
            <a:lvl2pPr marL="453705" indent="0">
              <a:buNone/>
              <a:defRPr sz="1200"/>
            </a:lvl2pPr>
            <a:lvl3pPr marL="907411" indent="0">
              <a:buNone/>
              <a:defRPr sz="1000"/>
            </a:lvl3pPr>
            <a:lvl4pPr marL="1361117" indent="0">
              <a:buNone/>
              <a:defRPr sz="900"/>
            </a:lvl4pPr>
            <a:lvl5pPr marL="1814815" indent="0">
              <a:buNone/>
              <a:defRPr sz="900"/>
            </a:lvl5pPr>
            <a:lvl6pPr marL="2268527" indent="0">
              <a:buNone/>
              <a:defRPr sz="900"/>
            </a:lvl6pPr>
            <a:lvl7pPr marL="2722227" indent="0">
              <a:buNone/>
              <a:defRPr sz="900"/>
            </a:lvl7pPr>
            <a:lvl8pPr marL="3175927" indent="0">
              <a:buNone/>
              <a:defRPr sz="900"/>
            </a:lvl8pPr>
            <a:lvl9pPr marL="3629637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086" y="4800601"/>
            <a:ext cx="5942976" cy="566738"/>
          </a:xfrm>
          <a:prstGeom prst="rect">
            <a:avLst/>
          </a:prstGeom>
        </p:spPr>
        <p:txBody>
          <a:bodyPr lIns="90760" tIns="45380" rIns="90760" bIns="45380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086" y="612775"/>
            <a:ext cx="5942976" cy="4114800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3200"/>
            </a:lvl1pPr>
            <a:lvl2pPr marL="453705" indent="0">
              <a:buNone/>
              <a:defRPr sz="2800"/>
            </a:lvl2pPr>
            <a:lvl3pPr marL="907411" indent="0">
              <a:buNone/>
              <a:defRPr sz="2400"/>
            </a:lvl3pPr>
            <a:lvl4pPr marL="1361117" indent="0">
              <a:buNone/>
              <a:defRPr sz="2000"/>
            </a:lvl4pPr>
            <a:lvl5pPr marL="1814815" indent="0">
              <a:buNone/>
              <a:defRPr sz="2000"/>
            </a:lvl5pPr>
            <a:lvl6pPr marL="2268527" indent="0">
              <a:buNone/>
              <a:defRPr sz="2000"/>
            </a:lvl6pPr>
            <a:lvl7pPr marL="2722227" indent="0">
              <a:buNone/>
              <a:defRPr sz="2000"/>
            </a:lvl7pPr>
            <a:lvl8pPr marL="3175927" indent="0">
              <a:buNone/>
              <a:defRPr sz="2000"/>
            </a:lvl8pPr>
            <a:lvl9pPr marL="3629637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086" y="5367339"/>
            <a:ext cx="5942976" cy="804862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1400"/>
            </a:lvl1pPr>
            <a:lvl2pPr marL="453705" indent="0">
              <a:buNone/>
              <a:defRPr sz="1200"/>
            </a:lvl2pPr>
            <a:lvl3pPr marL="907411" indent="0">
              <a:buNone/>
              <a:defRPr sz="1000"/>
            </a:lvl3pPr>
            <a:lvl4pPr marL="1361117" indent="0">
              <a:buNone/>
              <a:defRPr sz="900"/>
            </a:lvl4pPr>
            <a:lvl5pPr marL="1814815" indent="0">
              <a:buNone/>
              <a:defRPr sz="900"/>
            </a:lvl5pPr>
            <a:lvl6pPr marL="2268527" indent="0">
              <a:buNone/>
              <a:defRPr sz="900"/>
            </a:lvl6pPr>
            <a:lvl7pPr marL="2722227" indent="0">
              <a:buNone/>
              <a:defRPr sz="900"/>
            </a:lvl7pPr>
            <a:lvl8pPr marL="3175927" indent="0">
              <a:buNone/>
              <a:defRPr sz="900"/>
            </a:lvl8pPr>
            <a:lvl9pPr marL="3629637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031" y="1600333"/>
            <a:ext cx="8915283" cy="4525963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651" y="274738"/>
            <a:ext cx="2228819" cy="5851525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189" y="274738"/>
            <a:ext cx="6529250" cy="5851525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957" y="187476"/>
            <a:ext cx="9358500" cy="6483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076" y="198065"/>
            <a:ext cx="3317588" cy="3255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3" y="2819400"/>
            <a:ext cx="9912602" cy="90488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90760" tIns="45380" rIns="90760" bIns="45380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 dirty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308" y="0"/>
            <a:ext cx="9886401" cy="2819400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lIns="90760" tIns="45380" rIns="90760" bIns="45380" anchor="ctr"/>
          <a:lstStyle/>
          <a:p>
            <a:pPr algn="ctr" eaLnBrk="0" latinLnBrk="0" hangingPunct="0">
              <a:defRPr/>
            </a:pPr>
            <a:endParaRPr kumimoji="0" lang="en-GB" altLang="en-US" sz="1200" b="0" dirty="0">
              <a:solidFill>
                <a:srgbClr val="000099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2453228" y="4610956"/>
            <a:ext cx="7153187" cy="384547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6634" tIns="44110" rIns="86634" bIns="44110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629149" y="1544638"/>
            <a:ext cx="7483988" cy="893762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6634" tIns="44110" rIns="86634" bIns="44110" numCol="1" anchor="b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r>
              <a:rPr lang="ko-KR" altLang="en-US"/>
              <a:t>마스터스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031" y="1600333"/>
            <a:ext cx="8915283" cy="4525963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8253"/>
            <a:ext cx="8419079" cy="1362075"/>
          </a:xfrm>
          <a:prstGeom prst="rect">
            <a:avLst/>
          </a:prstGeom>
        </p:spPr>
        <p:txBody>
          <a:bodyPr lIns="90760" tIns="45380" rIns="90760" bIns="45380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lIns="90760" tIns="45380" rIns="90760" bIns="45380" anchor="b"/>
          <a:lstStyle>
            <a:lvl1pPr marL="0" indent="0">
              <a:buNone/>
              <a:defRPr sz="2000"/>
            </a:lvl1pPr>
            <a:lvl2pPr marL="453705" indent="0">
              <a:buNone/>
              <a:defRPr sz="1800"/>
            </a:lvl2pPr>
            <a:lvl3pPr marL="907411" indent="0">
              <a:buNone/>
              <a:defRPr sz="1600"/>
            </a:lvl3pPr>
            <a:lvl4pPr marL="1361117" indent="0">
              <a:buNone/>
              <a:defRPr sz="1400"/>
            </a:lvl4pPr>
            <a:lvl5pPr marL="1814815" indent="0">
              <a:buNone/>
              <a:defRPr sz="1400"/>
            </a:lvl5pPr>
            <a:lvl6pPr marL="2268527" indent="0">
              <a:buNone/>
              <a:defRPr sz="1400"/>
            </a:lvl6pPr>
            <a:lvl7pPr marL="2722227" indent="0">
              <a:buNone/>
              <a:defRPr sz="1400"/>
            </a:lvl7pPr>
            <a:lvl8pPr marL="3175927" indent="0">
              <a:buNone/>
              <a:defRPr sz="1400"/>
            </a:lvl8pPr>
            <a:lvl9pPr marL="3629637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800" y="1600333"/>
            <a:ext cx="4379034" cy="4525963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1060" y="1600333"/>
            <a:ext cx="4379034" cy="4525963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92" y="1535113"/>
            <a:ext cx="4377397" cy="639762"/>
          </a:xfrm>
          <a:prstGeom prst="rect">
            <a:avLst/>
          </a:prstGeom>
        </p:spPr>
        <p:txBody>
          <a:bodyPr lIns="90760" tIns="45380" rIns="90760" bIns="45380" anchor="b"/>
          <a:lstStyle>
            <a:lvl1pPr marL="0" indent="0">
              <a:buNone/>
              <a:defRPr sz="2400" b="1"/>
            </a:lvl1pPr>
            <a:lvl2pPr marL="453705" indent="0">
              <a:buNone/>
              <a:defRPr sz="2000" b="1"/>
            </a:lvl2pPr>
            <a:lvl3pPr marL="907411" indent="0">
              <a:buNone/>
              <a:defRPr sz="1800" b="1"/>
            </a:lvl3pPr>
            <a:lvl4pPr marL="1361117" indent="0">
              <a:buNone/>
              <a:defRPr sz="1600" b="1"/>
            </a:lvl4pPr>
            <a:lvl5pPr marL="1814815" indent="0">
              <a:buNone/>
              <a:defRPr sz="1600" b="1"/>
            </a:lvl5pPr>
            <a:lvl6pPr marL="2268527" indent="0">
              <a:buNone/>
              <a:defRPr sz="1600" b="1"/>
            </a:lvl6pPr>
            <a:lvl7pPr marL="2722227" indent="0">
              <a:buNone/>
              <a:defRPr sz="1600" b="1"/>
            </a:lvl7pPr>
            <a:lvl8pPr marL="3175927" indent="0">
              <a:buNone/>
              <a:defRPr sz="1600" b="1"/>
            </a:lvl8pPr>
            <a:lvl9pPr marL="3629637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92" y="2174875"/>
            <a:ext cx="4377397" cy="3951288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1060" y="1535113"/>
            <a:ext cx="4379034" cy="639762"/>
          </a:xfrm>
          <a:prstGeom prst="rect">
            <a:avLst/>
          </a:prstGeom>
        </p:spPr>
        <p:txBody>
          <a:bodyPr lIns="90760" tIns="45380" rIns="90760" bIns="45380" anchor="b"/>
          <a:lstStyle>
            <a:lvl1pPr marL="0" indent="0">
              <a:buNone/>
              <a:defRPr sz="2400" b="1"/>
            </a:lvl1pPr>
            <a:lvl2pPr marL="453705" indent="0">
              <a:buNone/>
              <a:defRPr sz="2000" b="1"/>
            </a:lvl2pPr>
            <a:lvl3pPr marL="907411" indent="0">
              <a:buNone/>
              <a:defRPr sz="1800" b="1"/>
            </a:lvl3pPr>
            <a:lvl4pPr marL="1361117" indent="0">
              <a:buNone/>
              <a:defRPr sz="1600" b="1"/>
            </a:lvl4pPr>
            <a:lvl5pPr marL="1814815" indent="0">
              <a:buNone/>
              <a:defRPr sz="1600" b="1"/>
            </a:lvl5pPr>
            <a:lvl6pPr marL="2268527" indent="0">
              <a:buNone/>
              <a:defRPr sz="1600" b="1"/>
            </a:lvl6pPr>
            <a:lvl7pPr marL="2722227" indent="0">
              <a:buNone/>
              <a:defRPr sz="1600" b="1"/>
            </a:lvl7pPr>
            <a:lvl8pPr marL="3175927" indent="0">
              <a:buNone/>
              <a:defRPr sz="1600" b="1"/>
            </a:lvl8pPr>
            <a:lvl9pPr marL="3629637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1060" y="2174875"/>
            <a:ext cx="4379034" cy="3951288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08" y="273050"/>
            <a:ext cx="3258893" cy="1162050"/>
          </a:xfrm>
          <a:prstGeom prst="rect">
            <a:avLst/>
          </a:prstGeom>
        </p:spPr>
        <p:txBody>
          <a:bodyPr lIns="90760" tIns="45380" rIns="90760" bIns="45380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29" y="273237"/>
            <a:ext cx="5536843" cy="5853113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008" y="1435112"/>
            <a:ext cx="3258893" cy="4691063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1400"/>
            </a:lvl1pPr>
            <a:lvl2pPr marL="453705" indent="0">
              <a:buNone/>
              <a:defRPr sz="1200"/>
            </a:lvl2pPr>
            <a:lvl3pPr marL="907411" indent="0">
              <a:buNone/>
              <a:defRPr sz="1000"/>
            </a:lvl3pPr>
            <a:lvl4pPr marL="1361117" indent="0">
              <a:buNone/>
              <a:defRPr sz="900"/>
            </a:lvl4pPr>
            <a:lvl5pPr marL="1814815" indent="0">
              <a:buNone/>
              <a:defRPr sz="900"/>
            </a:lvl5pPr>
            <a:lvl6pPr marL="2268527" indent="0">
              <a:buNone/>
              <a:defRPr sz="900"/>
            </a:lvl6pPr>
            <a:lvl7pPr marL="2722227" indent="0">
              <a:buNone/>
              <a:defRPr sz="900"/>
            </a:lvl7pPr>
            <a:lvl8pPr marL="3175927" indent="0">
              <a:buNone/>
              <a:defRPr sz="900"/>
            </a:lvl8pPr>
            <a:lvl9pPr marL="3629637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086" y="4800601"/>
            <a:ext cx="5942976" cy="566738"/>
          </a:xfrm>
          <a:prstGeom prst="rect">
            <a:avLst/>
          </a:prstGeom>
        </p:spPr>
        <p:txBody>
          <a:bodyPr lIns="90760" tIns="45380" rIns="90760" bIns="45380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086" y="612775"/>
            <a:ext cx="5942976" cy="4114800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3200"/>
            </a:lvl1pPr>
            <a:lvl2pPr marL="453705" indent="0">
              <a:buNone/>
              <a:defRPr sz="2800"/>
            </a:lvl2pPr>
            <a:lvl3pPr marL="907411" indent="0">
              <a:buNone/>
              <a:defRPr sz="2400"/>
            </a:lvl3pPr>
            <a:lvl4pPr marL="1361117" indent="0">
              <a:buNone/>
              <a:defRPr sz="2000"/>
            </a:lvl4pPr>
            <a:lvl5pPr marL="1814815" indent="0">
              <a:buNone/>
              <a:defRPr sz="2000"/>
            </a:lvl5pPr>
            <a:lvl6pPr marL="2268527" indent="0">
              <a:buNone/>
              <a:defRPr sz="2000"/>
            </a:lvl6pPr>
            <a:lvl7pPr marL="2722227" indent="0">
              <a:buNone/>
              <a:defRPr sz="2000"/>
            </a:lvl7pPr>
            <a:lvl8pPr marL="3175927" indent="0">
              <a:buNone/>
              <a:defRPr sz="2000"/>
            </a:lvl8pPr>
            <a:lvl9pPr marL="3629637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086" y="5367339"/>
            <a:ext cx="5942976" cy="804862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1400"/>
            </a:lvl1pPr>
            <a:lvl2pPr marL="453705" indent="0">
              <a:buNone/>
              <a:defRPr sz="1200"/>
            </a:lvl2pPr>
            <a:lvl3pPr marL="907411" indent="0">
              <a:buNone/>
              <a:defRPr sz="1000"/>
            </a:lvl3pPr>
            <a:lvl4pPr marL="1361117" indent="0">
              <a:buNone/>
              <a:defRPr sz="900"/>
            </a:lvl4pPr>
            <a:lvl5pPr marL="1814815" indent="0">
              <a:buNone/>
              <a:defRPr sz="900"/>
            </a:lvl5pPr>
            <a:lvl6pPr marL="2268527" indent="0">
              <a:buNone/>
              <a:defRPr sz="900"/>
            </a:lvl6pPr>
            <a:lvl7pPr marL="2722227" indent="0">
              <a:buNone/>
              <a:defRPr sz="900"/>
            </a:lvl7pPr>
            <a:lvl8pPr marL="3175927" indent="0">
              <a:buNone/>
              <a:defRPr sz="900"/>
            </a:lvl8pPr>
            <a:lvl9pPr marL="3629637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031" y="1600333"/>
            <a:ext cx="8915283" cy="4525963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651" y="274718"/>
            <a:ext cx="2228819" cy="5851525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189" y="274718"/>
            <a:ext cx="6529250" cy="5851525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569" y="187325"/>
            <a:ext cx="9357443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3727" y="196850"/>
            <a:ext cx="3316208" cy="324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902" y="1600245"/>
            <a:ext cx="8915283" cy="4525963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845"/>
            <a:ext cx="8419079" cy="1362075"/>
          </a:xfrm>
          <a:prstGeom prst="rect">
            <a:avLst/>
          </a:prstGeom>
        </p:spPr>
        <p:txBody>
          <a:bodyPr lIns="91227" tIns="45612" rIns="91227" bIns="45612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000"/>
            </a:lvl1pPr>
            <a:lvl2pPr marL="456102" indent="0">
              <a:buNone/>
              <a:defRPr sz="1800"/>
            </a:lvl2pPr>
            <a:lvl3pPr marL="912201" indent="0">
              <a:buNone/>
              <a:defRPr sz="1600"/>
            </a:lvl3pPr>
            <a:lvl4pPr marL="1368303" indent="0">
              <a:buNone/>
              <a:defRPr sz="1400"/>
            </a:lvl4pPr>
            <a:lvl5pPr marL="1824400" indent="0">
              <a:buNone/>
              <a:defRPr sz="1400"/>
            </a:lvl5pPr>
            <a:lvl6pPr marL="2280502" indent="0">
              <a:buNone/>
              <a:defRPr sz="1400"/>
            </a:lvl6pPr>
            <a:lvl7pPr marL="2736603" indent="0">
              <a:buNone/>
              <a:defRPr sz="1400"/>
            </a:lvl7pPr>
            <a:lvl8pPr marL="3192711" indent="0">
              <a:buNone/>
              <a:defRPr sz="1400"/>
            </a:lvl8pPr>
            <a:lvl9pPr marL="3648804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670" y="1600245"/>
            <a:ext cx="4379034" cy="452596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960" y="1600245"/>
            <a:ext cx="4379034" cy="452596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9" y="1535113"/>
            <a:ext cx="4377397" cy="639762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9" y="2174875"/>
            <a:ext cx="4377397" cy="3951288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960" y="1535113"/>
            <a:ext cx="4379034" cy="639762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960" y="2174875"/>
            <a:ext cx="4379034" cy="3951288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85" y="273050"/>
            <a:ext cx="3258893" cy="1162050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78" y="273167"/>
            <a:ext cx="5536843" cy="585311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985" y="1435112"/>
            <a:ext cx="3258893" cy="4691063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972" y="4800601"/>
            <a:ext cx="5942976" cy="566738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972" y="612775"/>
            <a:ext cx="5942976" cy="4114800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3200"/>
            </a:lvl1pPr>
            <a:lvl2pPr marL="456102" indent="0">
              <a:buNone/>
              <a:defRPr sz="2800"/>
            </a:lvl2pPr>
            <a:lvl3pPr marL="912201" indent="0">
              <a:buNone/>
              <a:defRPr sz="2400"/>
            </a:lvl3pPr>
            <a:lvl4pPr marL="1368303" indent="0">
              <a:buNone/>
              <a:defRPr sz="2000"/>
            </a:lvl4pPr>
            <a:lvl5pPr marL="1824400" indent="0">
              <a:buNone/>
              <a:defRPr sz="2000"/>
            </a:lvl5pPr>
            <a:lvl6pPr marL="2280502" indent="0">
              <a:buNone/>
              <a:defRPr sz="2000"/>
            </a:lvl6pPr>
            <a:lvl7pPr marL="2736603" indent="0">
              <a:buNone/>
              <a:defRPr sz="2000"/>
            </a:lvl7pPr>
            <a:lvl8pPr marL="3192711" indent="0">
              <a:buNone/>
              <a:defRPr sz="2000"/>
            </a:lvl8pPr>
            <a:lvl9pPr marL="3648804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972" y="5367339"/>
            <a:ext cx="5942976" cy="804862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902" y="1600245"/>
            <a:ext cx="8915283" cy="4525963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404" y="274738"/>
            <a:ext cx="2228819" cy="5851525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903" y="274738"/>
            <a:ext cx="6529250" cy="5851525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94902" y="274738"/>
            <a:ext cx="8915283" cy="5851525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670" y="1600245"/>
            <a:ext cx="4379034" cy="4525963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5030960" y="1600200"/>
            <a:ext cx="4379034" cy="2185988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5030960" y="3938679"/>
            <a:ext cx="4379034" cy="2187575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2819400"/>
            <a:ext cx="9912602" cy="90488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91227" tIns="45612" rIns="91227" bIns="45612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 dirty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43" y="0"/>
            <a:ext cx="9886401" cy="2819400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lIns="91227" tIns="45612" rIns="91227" bIns="45612" anchor="ctr"/>
          <a:lstStyle/>
          <a:p>
            <a:pPr algn="ctr" eaLnBrk="0" latinLnBrk="0" hangingPunct="0">
              <a:defRPr/>
            </a:pPr>
            <a:endParaRPr kumimoji="0" lang="en-GB" altLang="en-US" sz="1200" b="0" dirty="0">
              <a:solidFill>
                <a:srgbClr val="000099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2453202" y="4610656"/>
            <a:ext cx="7153187" cy="385020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101" tIns="44344" rIns="87101" bIns="44344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628999" y="1544638"/>
            <a:ext cx="7483988" cy="893762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101" tIns="44344" rIns="87101" bIns="44344" numCol="1" anchor="b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r>
              <a:rPr lang="ko-KR" altLang="en-US"/>
              <a:t>마스터스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902" y="1600245"/>
            <a:ext cx="8915283" cy="4525963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917"/>
            <a:ext cx="8419079" cy="1362075"/>
          </a:xfrm>
          <a:prstGeom prst="rect">
            <a:avLst/>
          </a:prstGeom>
        </p:spPr>
        <p:txBody>
          <a:bodyPr lIns="91227" tIns="45612" rIns="91227" bIns="45612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000"/>
            </a:lvl1pPr>
            <a:lvl2pPr marL="456102" indent="0">
              <a:buNone/>
              <a:defRPr sz="1800"/>
            </a:lvl2pPr>
            <a:lvl3pPr marL="912201" indent="0">
              <a:buNone/>
              <a:defRPr sz="1600"/>
            </a:lvl3pPr>
            <a:lvl4pPr marL="1368303" indent="0">
              <a:buNone/>
              <a:defRPr sz="1400"/>
            </a:lvl4pPr>
            <a:lvl5pPr marL="1824400" indent="0">
              <a:buNone/>
              <a:defRPr sz="1400"/>
            </a:lvl5pPr>
            <a:lvl6pPr marL="2280502" indent="0">
              <a:buNone/>
              <a:defRPr sz="1400"/>
            </a:lvl6pPr>
            <a:lvl7pPr marL="2736603" indent="0">
              <a:buNone/>
              <a:defRPr sz="1400"/>
            </a:lvl7pPr>
            <a:lvl8pPr marL="3192711" indent="0">
              <a:buNone/>
              <a:defRPr sz="1400"/>
            </a:lvl8pPr>
            <a:lvl9pPr marL="3648804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687" y="1600245"/>
            <a:ext cx="4379034" cy="452596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995" y="1600245"/>
            <a:ext cx="4379034" cy="452596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9" y="1535113"/>
            <a:ext cx="4377397" cy="639762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9" y="2174875"/>
            <a:ext cx="4377397" cy="3951288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995" y="1535113"/>
            <a:ext cx="4379034" cy="639762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995" y="2174875"/>
            <a:ext cx="4379034" cy="3951288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08" y="273050"/>
            <a:ext cx="3258893" cy="1162050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29" y="273176"/>
            <a:ext cx="5536843" cy="585311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008" y="1435112"/>
            <a:ext cx="3258893" cy="4691063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056" y="4800601"/>
            <a:ext cx="5942976" cy="566738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056" y="612775"/>
            <a:ext cx="5942976" cy="4114800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3200"/>
            </a:lvl1pPr>
            <a:lvl2pPr marL="456102" indent="0">
              <a:buNone/>
              <a:defRPr sz="2800"/>
            </a:lvl2pPr>
            <a:lvl3pPr marL="912201" indent="0">
              <a:buNone/>
              <a:defRPr sz="2400"/>
            </a:lvl3pPr>
            <a:lvl4pPr marL="1368303" indent="0">
              <a:buNone/>
              <a:defRPr sz="2000"/>
            </a:lvl4pPr>
            <a:lvl5pPr marL="1824400" indent="0">
              <a:buNone/>
              <a:defRPr sz="2000"/>
            </a:lvl5pPr>
            <a:lvl6pPr marL="2280502" indent="0">
              <a:buNone/>
              <a:defRPr sz="2000"/>
            </a:lvl6pPr>
            <a:lvl7pPr marL="2736603" indent="0">
              <a:buNone/>
              <a:defRPr sz="2000"/>
            </a:lvl7pPr>
            <a:lvl8pPr marL="3192711" indent="0">
              <a:buNone/>
              <a:defRPr sz="2000"/>
            </a:lvl8pPr>
            <a:lvl9pPr marL="3648804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056" y="5367339"/>
            <a:ext cx="5942976" cy="804862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902" y="1600245"/>
            <a:ext cx="8915283" cy="4525963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426" y="274738"/>
            <a:ext cx="2228819" cy="5851525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903" y="274738"/>
            <a:ext cx="6529250" cy="5851525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658" y="1600245"/>
            <a:ext cx="4379034" cy="4525963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5030930" y="1600200"/>
            <a:ext cx="4379034" cy="2185988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5030930" y="3938600"/>
            <a:ext cx="4379034" cy="2187575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595" y="187325"/>
            <a:ext cx="9357443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0820" tIns="45409" rIns="90820" bIns="4540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902" y="1600314"/>
            <a:ext cx="8915283" cy="4525963"/>
          </a:xfrm>
          <a:prstGeom prst="rect">
            <a:avLst/>
          </a:prstGeom>
        </p:spPr>
        <p:txBody>
          <a:bodyPr lIns="90820" tIns="45409" rIns="90820" bIns="4540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771"/>
            <a:ext cx="8419079" cy="1362075"/>
          </a:xfrm>
          <a:prstGeom prst="rect">
            <a:avLst/>
          </a:prstGeom>
        </p:spPr>
        <p:txBody>
          <a:bodyPr lIns="90820" tIns="45409" rIns="90820" bIns="45409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lIns="90820" tIns="45409" rIns="90820" bIns="45409" anchor="b"/>
          <a:lstStyle>
            <a:lvl1pPr marL="0" indent="0">
              <a:buNone/>
              <a:defRPr sz="2000"/>
            </a:lvl1pPr>
            <a:lvl2pPr marL="454012" indent="0">
              <a:buNone/>
              <a:defRPr sz="1800"/>
            </a:lvl2pPr>
            <a:lvl3pPr marL="908026" indent="0">
              <a:buNone/>
              <a:defRPr sz="1600"/>
            </a:lvl3pPr>
            <a:lvl4pPr marL="1362038" indent="0">
              <a:buNone/>
              <a:defRPr sz="1400"/>
            </a:lvl4pPr>
            <a:lvl5pPr marL="1816044" indent="0">
              <a:buNone/>
              <a:defRPr sz="1400"/>
            </a:lvl5pPr>
            <a:lvl6pPr marL="2270062" indent="0">
              <a:buNone/>
              <a:defRPr sz="1400"/>
            </a:lvl6pPr>
            <a:lvl7pPr marL="2724071" indent="0">
              <a:buNone/>
              <a:defRPr sz="1400"/>
            </a:lvl7pPr>
            <a:lvl8pPr marL="3178078" indent="0">
              <a:buNone/>
              <a:defRPr sz="1400"/>
            </a:lvl8pPr>
            <a:lvl9pPr marL="3632096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0820" tIns="45409" rIns="90820" bIns="4540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735" y="1600314"/>
            <a:ext cx="4379034" cy="4525963"/>
          </a:xfrm>
          <a:prstGeom prst="rect">
            <a:avLst/>
          </a:prstGeom>
        </p:spPr>
        <p:txBody>
          <a:bodyPr lIns="90820" tIns="45409" rIns="90820" bIns="45409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1025" y="1600314"/>
            <a:ext cx="4379034" cy="4525963"/>
          </a:xfrm>
          <a:prstGeom prst="rect">
            <a:avLst/>
          </a:prstGeom>
        </p:spPr>
        <p:txBody>
          <a:bodyPr lIns="90820" tIns="45409" rIns="90820" bIns="45409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0820" tIns="45409" rIns="90820" bIns="45409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9" y="1535113"/>
            <a:ext cx="4377397" cy="639762"/>
          </a:xfrm>
          <a:prstGeom prst="rect">
            <a:avLst/>
          </a:prstGeom>
        </p:spPr>
        <p:txBody>
          <a:bodyPr lIns="90820" tIns="45409" rIns="90820" bIns="45409" anchor="b"/>
          <a:lstStyle>
            <a:lvl1pPr marL="0" indent="0">
              <a:buNone/>
              <a:defRPr sz="2400" b="1"/>
            </a:lvl1pPr>
            <a:lvl2pPr marL="454012" indent="0">
              <a:buNone/>
              <a:defRPr sz="2000" b="1"/>
            </a:lvl2pPr>
            <a:lvl3pPr marL="908026" indent="0">
              <a:buNone/>
              <a:defRPr sz="1800" b="1"/>
            </a:lvl3pPr>
            <a:lvl4pPr marL="1362038" indent="0">
              <a:buNone/>
              <a:defRPr sz="1600" b="1"/>
            </a:lvl4pPr>
            <a:lvl5pPr marL="1816044" indent="0">
              <a:buNone/>
              <a:defRPr sz="1600" b="1"/>
            </a:lvl5pPr>
            <a:lvl6pPr marL="2270062" indent="0">
              <a:buNone/>
              <a:defRPr sz="1600" b="1"/>
            </a:lvl6pPr>
            <a:lvl7pPr marL="2724071" indent="0">
              <a:buNone/>
              <a:defRPr sz="1600" b="1"/>
            </a:lvl7pPr>
            <a:lvl8pPr marL="3178078" indent="0">
              <a:buNone/>
              <a:defRPr sz="1600" b="1"/>
            </a:lvl8pPr>
            <a:lvl9pPr marL="3632096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9" y="2174875"/>
            <a:ext cx="4377397" cy="3951288"/>
          </a:xfrm>
          <a:prstGeom prst="rect">
            <a:avLst/>
          </a:prstGeom>
        </p:spPr>
        <p:txBody>
          <a:bodyPr lIns="90820" tIns="45409" rIns="90820" bIns="45409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1025" y="1535113"/>
            <a:ext cx="4379034" cy="639762"/>
          </a:xfrm>
          <a:prstGeom prst="rect">
            <a:avLst/>
          </a:prstGeom>
        </p:spPr>
        <p:txBody>
          <a:bodyPr lIns="90820" tIns="45409" rIns="90820" bIns="45409" anchor="b"/>
          <a:lstStyle>
            <a:lvl1pPr marL="0" indent="0">
              <a:buNone/>
              <a:defRPr sz="2400" b="1"/>
            </a:lvl1pPr>
            <a:lvl2pPr marL="454012" indent="0">
              <a:buNone/>
              <a:defRPr sz="2000" b="1"/>
            </a:lvl2pPr>
            <a:lvl3pPr marL="908026" indent="0">
              <a:buNone/>
              <a:defRPr sz="1800" b="1"/>
            </a:lvl3pPr>
            <a:lvl4pPr marL="1362038" indent="0">
              <a:buNone/>
              <a:defRPr sz="1600" b="1"/>
            </a:lvl4pPr>
            <a:lvl5pPr marL="1816044" indent="0">
              <a:buNone/>
              <a:defRPr sz="1600" b="1"/>
            </a:lvl5pPr>
            <a:lvl6pPr marL="2270062" indent="0">
              <a:buNone/>
              <a:defRPr sz="1600" b="1"/>
            </a:lvl6pPr>
            <a:lvl7pPr marL="2724071" indent="0">
              <a:buNone/>
              <a:defRPr sz="1600" b="1"/>
            </a:lvl7pPr>
            <a:lvl8pPr marL="3178078" indent="0">
              <a:buNone/>
              <a:defRPr sz="1600" b="1"/>
            </a:lvl8pPr>
            <a:lvl9pPr marL="3632096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1025" y="2174875"/>
            <a:ext cx="4379034" cy="3951288"/>
          </a:xfrm>
          <a:prstGeom prst="rect">
            <a:avLst/>
          </a:prstGeom>
        </p:spPr>
        <p:txBody>
          <a:bodyPr lIns="90820" tIns="45409" rIns="90820" bIns="45409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0820" tIns="45409" rIns="90820" bIns="4540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45" y="273050"/>
            <a:ext cx="3258893" cy="1162050"/>
          </a:xfrm>
          <a:prstGeom prst="rect">
            <a:avLst/>
          </a:prstGeom>
        </p:spPr>
        <p:txBody>
          <a:bodyPr lIns="90820" tIns="45409" rIns="90820" bIns="45409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25" y="273064"/>
            <a:ext cx="5536843" cy="5853113"/>
          </a:xfrm>
          <a:prstGeom prst="rect">
            <a:avLst/>
          </a:prstGeom>
        </p:spPr>
        <p:txBody>
          <a:bodyPr lIns="90820" tIns="45409" rIns="90820" bIns="45409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945" y="1435112"/>
            <a:ext cx="3258893" cy="4691063"/>
          </a:xfrm>
          <a:prstGeom prst="rect">
            <a:avLst/>
          </a:prstGeom>
        </p:spPr>
        <p:txBody>
          <a:bodyPr lIns="90820" tIns="45409" rIns="90820" bIns="45409"/>
          <a:lstStyle>
            <a:lvl1pPr marL="0" indent="0">
              <a:buNone/>
              <a:defRPr sz="1400"/>
            </a:lvl1pPr>
            <a:lvl2pPr marL="454012" indent="0">
              <a:buNone/>
              <a:defRPr sz="1200"/>
            </a:lvl2pPr>
            <a:lvl3pPr marL="908026" indent="0">
              <a:buNone/>
              <a:defRPr sz="1000"/>
            </a:lvl3pPr>
            <a:lvl4pPr marL="1362038" indent="0">
              <a:buNone/>
              <a:defRPr sz="900"/>
            </a:lvl4pPr>
            <a:lvl5pPr marL="1816044" indent="0">
              <a:buNone/>
              <a:defRPr sz="900"/>
            </a:lvl5pPr>
            <a:lvl6pPr marL="2270062" indent="0">
              <a:buNone/>
              <a:defRPr sz="900"/>
            </a:lvl6pPr>
            <a:lvl7pPr marL="2724071" indent="0">
              <a:buNone/>
              <a:defRPr sz="900"/>
            </a:lvl7pPr>
            <a:lvl8pPr marL="3178078" indent="0">
              <a:buNone/>
              <a:defRPr sz="900"/>
            </a:lvl8pPr>
            <a:lvl9pPr marL="3632096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971" y="4800601"/>
            <a:ext cx="5942976" cy="566738"/>
          </a:xfrm>
          <a:prstGeom prst="rect">
            <a:avLst/>
          </a:prstGeom>
        </p:spPr>
        <p:txBody>
          <a:bodyPr lIns="90820" tIns="45409" rIns="90820" bIns="45409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971" y="612775"/>
            <a:ext cx="5942976" cy="4114800"/>
          </a:xfrm>
          <a:prstGeom prst="rect">
            <a:avLst/>
          </a:prstGeom>
        </p:spPr>
        <p:txBody>
          <a:bodyPr lIns="90820" tIns="45409" rIns="90820" bIns="45409"/>
          <a:lstStyle>
            <a:lvl1pPr marL="0" indent="0">
              <a:buNone/>
              <a:defRPr sz="3200"/>
            </a:lvl1pPr>
            <a:lvl2pPr marL="454012" indent="0">
              <a:buNone/>
              <a:defRPr sz="2800"/>
            </a:lvl2pPr>
            <a:lvl3pPr marL="908026" indent="0">
              <a:buNone/>
              <a:defRPr sz="2400"/>
            </a:lvl3pPr>
            <a:lvl4pPr marL="1362038" indent="0">
              <a:buNone/>
              <a:defRPr sz="2000"/>
            </a:lvl4pPr>
            <a:lvl5pPr marL="1816044" indent="0">
              <a:buNone/>
              <a:defRPr sz="2000"/>
            </a:lvl5pPr>
            <a:lvl6pPr marL="2270062" indent="0">
              <a:buNone/>
              <a:defRPr sz="2000"/>
            </a:lvl6pPr>
            <a:lvl7pPr marL="2724071" indent="0">
              <a:buNone/>
              <a:defRPr sz="2000"/>
            </a:lvl7pPr>
            <a:lvl8pPr marL="3178078" indent="0">
              <a:buNone/>
              <a:defRPr sz="2000"/>
            </a:lvl8pPr>
            <a:lvl9pPr marL="3632096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971" y="5367339"/>
            <a:ext cx="5942976" cy="804862"/>
          </a:xfrm>
          <a:prstGeom prst="rect">
            <a:avLst/>
          </a:prstGeom>
        </p:spPr>
        <p:txBody>
          <a:bodyPr lIns="90820" tIns="45409" rIns="90820" bIns="45409"/>
          <a:lstStyle>
            <a:lvl1pPr marL="0" indent="0">
              <a:buNone/>
              <a:defRPr sz="1400"/>
            </a:lvl1pPr>
            <a:lvl2pPr marL="454012" indent="0">
              <a:buNone/>
              <a:defRPr sz="1200"/>
            </a:lvl2pPr>
            <a:lvl3pPr marL="908026" indent="0">
              <a:buNone/>
              <a:defRPr sz="1000"/>
            </a:lvl3pPr>
            <a:lvl4pPr marL="1362038" indent="0">
              <a:buNone/>
              <a:defRPr sz="900"/>
            </a:lvl4pPr>
            <a:lvl5pPr marL="1816044" indent="0">
              <a:buNone/>
              <a:defRPr sz="900"/>
            </a:lvl5pPr>
            <a:lvl6pPr marL="2270062" indent="0">
              <a:buNone/>
              <a:defRPr sz="900"/>
            </a:lvl6pPr>
            <a:lvl7pPr marL="2724071" indent="0">
              <a:buNone/>
              <a:defRPr sz="900"/>
            </a:lvl7pPr>
            <a:lvl8pPr marL="3178078" indent="0">
              <a:buNone/>
              <a:defRPr sz="900"/>
            </a:lvl8pPr>
            <a:lvl9pPr marL="3632096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0820" tIns="45409" rIns="90820" bIns="4540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902" y="1600314"/>
            <a:ext cx="8915283" cy="4525963"/>
          </a:xfrm>
          <a:prstGeom prst="rect">
            <a:avLst/>
          </a:prstGeom>
        </p:spPr>
        <p:txBody>
          <a:bodyPr vert="eaVert" lIns="90820" tIns="45409" rIns="90820" bIns="4540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426" y="274718"/>
            <a:ext cx="2228819" cy="5851525"/>
          </a:xfrm>
          <a:prstGeom prst="rect">
            <a:avLst/>
          </a:prstGeom>
        </p:spPr>
        <p:txBody>
          <a:bodyPr vert="eaVert" lIns="90820" tIns="45409" rIns="90820" bIns="4540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043" y="274718"/>
            <a:ext cx="6529250" cy="5851525"/>
          </a:xfrm>
          <a:prstGeom prst="rect">
            <a:avLst/>
          </a:prstGeom>
        </p:spPr>
        <p:txBody>
          <a:bodyPr vert="eaVert" lIns="90820" tIns="45409" rIns="90820" bIns="4540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026" y="187325"/>
            <a:ext cx="9358399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772" y="1600245"/>
            <a:ext cx="8915283" cy="4525963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498"/>
            <a:ext cx="8419079" cy="1362075"/>
          </a:xfrm>
          <a:prstGeom prst="rect">
            <a:avLst/>
          </a:prstGeom>
        </p:spPr>
        <p:txBody>
          <a:bodyPr lIns="91227" tIns="45612" rIns="91227" bIns="45612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000"/>
            </a:lvl1pPr>
            <a:lvl2pPr marL="456102" indent="0">
              <a:buNone/>
              <a:defRPr sz="1800"/>
            </a:lvl2pPr>
            <a:lvl3pPr marL="912201" indent="0">
              <a:buNone/>
              <a:defRPr sz="1600"/>
            </a:lvl3pPr>
            <a:lvl4pPr marL="1368303" indent="0">
              <a:buNone/>
              <a:defRPr sz="1400"/>
            </a:lvl4pPr>
            <a:lvl5pPr marL="1824400" indent="0">
              <a:buNone/>
              <a:defRPr sz="1400"/>
            </a:lvl5pPr>
            <a:lvl6pPr marL="2280502" indent="0">
              <a:buNone/>
              <a:defRPr sz="1400"/>
            </a:lvl6pPr>
            <a:lvl7pPr marL="2736603" indent="0">
              <a:buNone/>
              <a:defRPr sz="1400"/>
            </a:lvl7pPr>
            <a:lvl8pPr marL="3192711" indent="0">
              <a:buNone/>
              <a:defRPr sz="1400"/>
            </a:lvl8pPr>
            <a:lvl9pPr marL="3648804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658" y="1600245"/>
            <a:ext cx="4379034" cy="452596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930" y="1600245"/>
            <a:ext cx="4379034" cy="452596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9" y="1535113"/>
            <a:ext cx="4377397" cy="639762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9" y="2174875"/>
            <a:ext cx="4377397" cy="3951288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930" y="1535113"/>
            <a:ext cx="4379034" cy="639762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930" y="2174875"/>
            <a:ext cx="4379034" cy="3951288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813" y="273050"/>
            <a:ext cx="3258893" cy="1162050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19" y="273064"/>
            <a:ext cx="5536843" cy="585311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813" y="1435112"/>
            <a:ext cx="3258893" cy="4691063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825" y="4800601"/>
            <a:ext cx="5942976" cy="566738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825" y="612775"/>
            <a:ext cx="5942976" cy="4114800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3200"/>
            </a:lvl1pPr>
            <a:lvl2pPr marL="456102" indent="0">
              <a:buNone/>
              <a:defRPr sz="2800"/>
            </a:lvl2pPr>
            <a:lvl3pPr marL="912201" indent="0">
              <a:buNone/>
              <a:defRPr sz="2400"/>
            </a:lvl3pPr>
            <a:lvl4pPr marL="1368303" indent="0">
              <a:buNone/>
              <a:defRPr sz="2000"/>
            </a:lvl4pPr>
            <a:lvl5pPr marL="1824400" indent="0">
              <a:buNone/>
              <a:defRPr sz="2000"/>
            </a:lvl5pPr>
            <a:lvl6pPr marL="2280502" indent="0">
              <a:buNone/>
              <a:defRPr sz="2000"/>
            </a:lvl6pPr>
            <a:lvl7pPr marL="2736603" indent="0">
              <a:buNone/>
              <a:defRPr sz="2000"/>
            </a:lvl7pPr>
            <a:lvl8pPr marL="3192711" indent="0">
              <a:buNone/>
              <a:defRPr sz="2000"/>
            </a:lvl8pPr>
            <a:lvl9pPr marL="3648804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825" y="5367339"/>
            <a:ext cx="5942976" cy="804862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72" y="1600245"/>
            <a:ext cx="8915283" cy="4525963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263" y="274675"/>
            <a:ext cx="2228819" cy="5851525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73" y="274675"/>
            <a:ext cx="6529250" cy="5851525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026" y="187325"/>
            <a:ext cx="9358399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772" y="1600245"/>
            <a:ext cx="8915283" cy="4525963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658" y="1600245"/>
            <a:ext cx="4379034" cy="452596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930" y="1600245"/>
            <a:ext cx="4379034" cy="452596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569" y="187325"/>
            <a:ext cx="9357443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3727" y="196850"/>
            <a:ext cx="3316208" cy="324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902" y="1600245"/>
            <a:ext cx="8915283" cy="4525963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816"/>
            <a:ext cx="8419079" cy="1362075"/>
          </a:xfrm>
          <a:prstGeom prst="rect">
            <a:avLst/>
          </a:prstGeom>
        </p:spPr>
        <p:txBody>
          <a:bodyPr lIns="91227" tIns="45612" rIns="91227" bIns="45612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000"/>
            </a:lvl1pPr>
            <a:lvl2pPr marL="456102" indent="0">
              <a:buNone/>
              <a:defRPr sz="1800"/>
            </a:lvl2pPr>
            <a:lvl3pPr marL="912201" indent="0">
              <a:buNone/>
              <a:defRPr sz="1600"/>
            </a:lvl3pPr>
            <a:lvl4pPr marL="1368303" indent="0">
              <a:buNone/>
              <a:defRPr sz="1400"/>
            </a:lvl4pPr>
            <a:lvl5pPr marL="1824400" indent="0">
              <a:buNone/>
              <a:defRPr sz="1400"/>
            </a:lvl5pPr>
            <a:lvl6pPr marL="2280502" indent="0">
              <a:buNone/>
              <a:defRPr sz="1400"/>
            </a:lvl6pPr>
            <a:lvl7pPr marL="2736603" indent="0">
              <a:buNone/>
              <a:defRPr sz="1400"/>
            </a:lvl7pPr>
            <a:lvl8pPr marL="3192711" indent="0">
              <a:buNone/>
              <a:defRPr sz="1400"/>
            </a:lvl8pPr>
            <a:lvl9pPr marL="3648804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670" y="1600245"/>
            <a:ext cx="4379034" cy="452596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960" y="1600245"/>
            <a:ext cx="4379034" cy="452596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9" y="1535113"/>
            <a:ext cx="4377397" cy="639762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9" y="2174875"/>
            <a:ext cx="4377397" cy="3951288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960" y="1535113"/>
            <a:ext cx="4379034" cy="639762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960" y="2174875"/>
            <a:ext cx="4379034" cy="3951288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45" y="273050"/>
            <a:ext cx="3258893" cy="1162050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78" y="273167"/>
            <a:ext cx="5536843" cy="585311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945" y="1435112"/>
            <a:ext cx="3258893" cy="4691063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971" y="4800601"/>
            <a:ext cx="5942976" cy="566738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971" y="612775"/>
            <a:ext cx="5942976" cy="4114800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3200"/>
            </a:lvl1pPr>
            <a:lvl2pPr marL="456102" indent="0">
              <a:buNone/>
              <a:defRPr sz="2800"/>
            </a:lvl2pPr>
            <a:lvl3pPr marL="912201" indent="0">
              <a:buNone/>
              <a:defRPr sz="2400"/>
            </a:lvl3pPr>
            <a:lvl4pPr marL="1368303" indent="0">
              <a:buNone/>
              <a:defRPr sz="2000"/>
            </a:lvl4pPr>
            <a:lvl5pPr marL="1824400" indent="0">
              <a:buNone/>
              <a:defRPr sz="2000"/>
            </a:lvl5pPr>
            <a:lvl6pPr marL="2280502" indent="0">
              <a:buNone/>
              <a:defRPr sz="2000"/>
            </a:lvl6pPr>
            <a:lvl7pPr marL="2736603" indent="0">
              <a:buNone/>
              <a:defRPr sz="2000"/>
            </a:lvl7pPr>
            <a:lvl8pPr marL="3192711" indent="0">
              <a:buNone/>
              <a:defRPr sz="2000"/>
            </a:lvl8pPr>
            <a:lvl9pPr marL="3648804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971" y="5367339"/>
            <a:ext cx="5942976" cy="804862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902" y="1600245"/>
            <a:ext cx="8915283" cy="4525963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397" y="274738"/>
            <a:ext cx="2228819" cy="5851525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903" y="274738"/>
            <a:ext cx="6529250" cy="5851525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94902" y="274738"/>
            <a:ext cx="8915283" cy="5851525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670" y="1600245"/>
            <a:ext cx="4379034" cy="4525963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5030960" y="1600200"/>
            <a:ext cx="4379034" cy="2185988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5030960" y="3938679"/>
            <a:ext cx="4379034" cy="2187575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2819400"/>
            <a:ext cx="9912602" cy="90488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91227" tIns="45612" rIns="91227" bIns="45612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 dirty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43" y="0"/>
            <a:ext cx="9886401" cy="2819400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lIns="91227" tIns="45612" rIns="91227" bIns="45612" anchor="ctr"/>
          <a:lstStyle/>
          <a:p>
            <a:pPr algn="ctr" eaLnBrk="0" latinLnBrk="0" hangingPunct="0">
              <a:defRPr/>
            </a:pPr>
            <a:endParaRPr kumimoji="0" lang="en-GB" altLang="en-US" sz="1200" b="0" dirty="0">
              <a:solidFill>
                <a:srgbClr val="000099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2453202" y="4610656"/>
            <a:ext cx="7153187" cy="385020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101" tIns="44344" rIns="87101" bIns="44344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628986" y="1544638"/>
            <a:ext cx="7483988" cy="893762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101" tIns="44344" rIns="87101" bIns="44344" numCol="1" anchor="b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r>
              <a:rPr lang="ko-KR" altLang="en-US"/>
              <a:t>마스터스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902" y="1600245"/>
            <a:ext cx="8915283" cy="4525963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888"/>
            <a:ext cx="8419079" cy="1362075"/>
          </a:xfrm>
          <a:prstGeom prst="rect">
            <a:avLst/>
          </a:prstGeom>
        </p:spPr>
        <p:txBody>
          <a:bodyPr lIns="91227" tIns="45612" rIns="91227" bIns="45612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000"/>
            </a:lvl1pPr>
            <a:lvl2pPr marL="456102" indent="0">
              <a:buNone/>
              <a:defRPr sz="1800"/>
            </a:lvl2pPr>
            <a:lvl3pPr marL="912201" indent="0">
              <a:buNone/>
              <a:defRPr sz="1600"/>
            </a:lvl3pPr>
            <a:lvl4pPr marL="1368303" indent="0">
              <a:buNone/>
              <a:defRPr sz="1400"/>
            </a:lvl4pPr>
            <a:lvl5pPr marL="1824400" indent="0">
              <a:buNone/>
              <a:defRPr sz="1400"/>
            </a:lvl5pPr>
            <a:lvl6pPr marL="2280502" indent="0">
              <a:buNone/>
              <a:defRPr sz="1400"/>
            </a:lvl6pPr>
            <a:lvl7pPr marL="2736603" indent="0">
              <a:buNone/>
              <a:defRPr sz="1400"/>
            </a:lvl7pPr>
            <a:lvl8pPr marL="3192711" indent="0">
              <a:buNone/>
              <a:defRPr sz="1400"/>
            </a:lvl8pPr>
            <a:lvl9pPr marL="3648804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687" y="1600245"/>
            <a:ext cx="4379034" cy="452596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960" y="1600245"/>
            <a:ext cx="4379034" cy="452596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9" y="1535113"/>
            <a:ext cx="4377397" cy="639762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9" y="2174875"/>
            <a:ext cx="4377397" cy="3951288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960" y="1535113"/>
            <a:ext cx="4379034" cy="639762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960" y="2174875"/>
            <a:ext cx="4379034" cy="3951288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08" y="273050"/>
            <a:ext cx="3258893" cy="1162050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29" y="273176"/>
            <a:ext cx="5536843" cy="585311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008" y="1435112"/>
            <a:ext cx="3258893" cy="4691063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034" y="4800601"/>
            <a:ext cx="5942976" cy="566738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034" y="612775"/>
            <a:ext cx="5942976" cy="4114800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3200"/>
            </a:lvl1pPr>
            <a:lvl2pPr marL="456102" indent="0">
              <a:buNone/>
              <a:defRPr sz="2800"/>
            </a:lvl2pPr>
            <a:lvl3pPr marL="912201" indent="0">
              <a:buNone/>
              <a:defRPr sz="2400"/>
            </a:lvl3pPr>
            <a:lvl4pPr marL="1368303" indent="0">
              <a:buNone/>
              <a:defRPr sz="2000"/>
            </a:lvl4pPr>
            <a:lvl5pPr marL="1824400" indent="0">
              <a:buNone/>
              <a:defRPr sz="2000"/>
            </a:lvl5pPr>
            <a:lvl6pPr marL="2280502" indent="0">
              <a:buNone/>
              <a:defRPr sz="2000"/>
            </a:lvl6pPr>
            <a:lvl7pPr marL="2736603" indent="0">
              <a:buNone/>
              <a:defRPr sz="2000"/>
            </a:lvl7pPr>
            <a:lvl8pPr marL="3192711" indent="0">
              <a:buNone/>
              <a:defRPr sz="2000"/>
            </a:lvl8pPr>
            <a:lvl9pPr marL="3648804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034" y="5367339"/>
            <a:ext cx="5942976" cy="804862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902" y="1600245"/>
            <a:ext cx="8915283" cy="4525963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426" y="274738"/>
            <a:ext cx="2228819" cy="5851525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903" y="274738"/>
            <a:ext cx="6529250" cy="5851525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026" y="187325"/>
            <a:ext cx="9358399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772" y="1600245"/>
            <a:ext cx="8915283" cy="4525963"/>
          </a:xfrm>
          <a:prstGeom prst="rect">
            <a:avLst/>
          </a:prstGeom>
        </p:spPr>
        <p:txBody>
          <a:bodyPr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480"/>
            <a:ext cx="8419079" cy="1362075"/>
          </a:xfrm>
          <a:prstGeom prst="rect">
            <a:avLst/>
          </a:prstGeom>
        </p:spPr>
        <p:txBody>
          <a:bodyPr lIns="91227" tIns="45612" rIns="91227" bIns="45612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000"/>
            </a:lvl1pPr>
            <a:lvl2pPr marL="456102" indent="0">
              <a:buNone/>
              <a:defRPr sz="1800"/>
            </a:lvl2pPr>
            <a:lvl3pPr marL="912201" indent="0">
              <a:buNone/>
              <a:defRPr sz="1600"/>
            </a:lvl3pPr>
            <a:lvl4pPr marL="1368303" indent="0">
              <a:buNone/>
              <a:defRPr sz="1400"/>
            </a:lvl4pPr>
            <a:lvl5pPr marL="1824400" indent="0">
              <a:buNone/>
              <a:defRPr sz="1400"/>
            </a:lvl5pPr>
            <a:lvl6pPr marL="2280502" indent="0">
              <a:buNone/>
              <a:defRPr sz="1400"/>
            </a:lvl6pPr>
            <a:lvl7pPr marL="2736603" indent="0">
              <a:buNone/>
              <a:defRPr sz="1400"/>
            </a:lvl7pPr>
            <a:lvl8pPr marL="3192711" indent="0">
              <a:buNone/>
              <a:defRPr sz="1400"/>
            </a:lvl8pPr>
            <a:lvl9pPr marL="3648804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622" y="1600245"/>
            <a:ext cx="4379034" cy="452596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930" y="1600245"/>
            <a:ext cx="4379034" cy="452596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9" y="1535113"/>
            <a:ext cx="4377397" cy="639762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9" y="2174875"/>
            <a:ext cx="4377397" cy="3951288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930" y="1535113"/>
            <a:ext cx="4379034" cy="639762"/>
          </a:xfrm>
          <a:prstGeom prst="rect">
            <a:avLst/>
          </a:prstGeom>
        </p:spPr>
        <p:txBody>
          <a:bodyPr lIns="91227" tIns="45612" rIns="91227" bIns="45612" anchor="b"/>
          <a:lstStyle>
            <a:lvl1pPr marL="0" indent="0">
              <a:buNone/>
              <a:defRPr sz="2400" b="1"/>
            </a:lvl1pPr>
            <a:lvl2pPr marL="456102" indent="0">
              <a:buNone/>
              <a:defRPr sz="2000" b="1"/>
            </a:lvl2pPr>
            <a:lvl3pPr marL="912201" indent="0">
              <a:buNone/>
              <a:defRPr sz="1800" b="1"/>
            </a:lvl3pPr>
            <a:lvl4pPr marL="1368303" indent="0">
              <a:buNone/>
              <a:defRPr sz="1600" b="1"/>
            </a:lvl4pPr>
            <a:lvl5pPr marL="1824400" indent="0">
              <a:buNone/>
              <a:defRPr sz="1600" b="1"/>
            </a:lvl5pPr>
            <a:lvl6pPr marL="2280502" indent="0">
              <a:buNone/>
              <a:defRPr sz="1600" b="1"/>
            </a:lvl6pPr>
            <a:lvl7pPr marL="2736603" indent="0">
              <a:buNone/>
              <a:defRPr sz="1600" b="1"/>
            </a:lvl7pPr>
            <a:lvl8pPr marL="3192711" indent="0">
              <a:buNone/>
              <a:defRPr sz="1600" b="1"/>
            </a:lvl8pPr>
            <a:lvl9pPr marL="3648804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930" y="2174875"/>
            <a:ext cx="4379034" cy="3951288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813" y="273050"/>
            <a:ext cx="3258893" cy="1162050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19" y="273064"/>
            <a:ext cx="5536843" cy="5853113"/>
          </a:xfrm>
          <a:prstGeom prst="rect">
            <a:avLst/>
          </a:prstGeom>
        </p:spPr>
        <p:txBody>
          <a:bodyPr lIns="91227" tIns="45612" rIns="91227" bIns="45612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813" y="1435112"/>
            <a:ext cx="3258893" cy="4691063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825" y="4800601"/>
            <a:ext cx="5942976" cy="566738"/>
          </a:xfrm>
          <a:prstGeom prst="rect">
            <a:avLst/>
          </a:prstGeom>
        </p:spPr>
        <p:txBody>
          <a:bodyPr lIns="91227" tIns="45612" rIns="91227" bIns="45612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825" y="612775"/>
            <a:ext cx="5942976" cy="4114800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3200"/>
            </a:lvl1pPr>
            <a:lvl2pPr marL="456102" indent="0">
              <a:buNone/>
              <a:defRPr sz="2800"/>
            </a:lvl2pPr>
            <a:lvl3pPr marL="912201" indent="0">
              <a:buNone/>
              <a:defRPr sz="2400"/>
            </a:lvl3pPr>
            <a:lvl4pPr marL="1368303" indent="0">
              <a:buNone/>
              <a:defRPr sz="2000"/>
            </a:lvl4pPr>
            <a:lvl5pPr marL="1824400" indent="0">
              <a:buNone/>
              <a:defRPr sz="2000"/>
            </a:lvl5pPr>
            <a:lvl6pPr marL="2280502" indent="0">
              <a:buNone/>
              <a:defRPr sz="2000"/>
            </a:lvl6pPr>
            <a:lvl7pPr marL="2736603" indent="0">
              <a:buNone/>
              <a:defRPr sz="2000"/>
            </a:lvl7pPr>
            <a:lvl8pPr marL="3192711" indent="0">
              <a:buNone/>
              <a:defRPr sz="2000"/>
            </a:lvl8pPr>
            <a:lvl9pPr marL="3648804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825" y="5367339"/>
            <a:ext cx="5942976" cy="804862"/>
          </a:xfrm>
          <a:prstGeom prst="rect">
            <a:avLst/>
          </a:prstGeom>
        </p:spPr>
        <p:txBody>
          <a:bodyPr lIns="91227" tIns="45612" rIns="91227" bIns="45612"/>
          <a:lstStyle>
            <a:lvl1pPr marL="0" indent="0">
              <a:buNone/>
              <a:defRPr sz="1400"/>
            </a:lvl1pPr>
            <a:lvl2pPr marL="456102" indent="0">
              <a:buNone/>
              <a:defRPr sz="1200"/>
            </a:lvl2pPr>
            <a:lvl3pPr marL="912201" indent="0">
              <a:buNone/>
              <a:defRPr sz="1000"/>
            </a:lvl3pPr>
            <a:lvl4pPr marL="1368303" indent="0">
              <a:buNone/>
              <a:defRPr sz="900"/>
            </a:lvl4pPr>
            <a:lvl5pPr marL="1824400" indent="0">
              <a:buNone/>
              <a:defRPr sz="900"/>
            </a:lvl5pPr>
            <a:lvl6pPr marL="2280502" indent="0">
              <a:buNone/>
              <a:defRPr sz="900"/>
            </a:lvl6pPr>
            <a:lvl7pPr marL="2736603" indent="0">
              <a:buNone/>
              <a:defRPr sz="900"/>
            </a:lvl7pPr>
            <a:lvl8pPr marL="3192711" indent="0">
              <a:buNone/>
              <a:defRPr sz="900"/>
            </a:lvl8pPr>
            <a:lvl9pPr marL="3648804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72" y="1600245"/>
            <a:ext cx="8915283" cy="4525963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260" y="274675"/>
            <a:ext cx="2228819" cy="5851525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73" y="274675"/>
            <a:ext cx="6529250" cy="5851525"/>
          </a:xfrm>
          <a:prstGeom prst="rect">
            <a:avLst/>
          </a:prstGeom>
        </p:spPr>
        <p:txBody>
          <a:bodyPr vert="eaVert" lIns="91227" tIns="45612" rIns="91227" bIns="45612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569" y="187325"/>
            <a:ext cx="9357443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900" y="198440"/>
            <a:ext cx="3316208" cy="3254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957" y="187476"/>
            <a:ext cx="9358500" cy="6483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076" y="198065"/>
            <a:ext cx="3317588" cy="3255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957" y="187476"/>
            <a:ext cx="9358500" cy="6483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076" y="198065"/>
            <a:ext cx="3317588" cy="3255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569" y="187325"/>
            <a:ext cx="9357443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3727" y="196850"/>
            <a:ext cx="3316208" cy="324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902" y="1600235"/>
            <a:ext cx="8915283" cy="4525963"/>
          </a:xfrm>
          <a:prstGeom prst="rect">
            <a:avLst/>
          </a:prstGeom>
        </p:spPr>
        <p:txBody>
          <a:bodyPr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789"/>
            <a:ext cx="8419079" cy="1362075"/>
          </a:xfrm>
          <a:prstGeom prst="rect">
            <a:avLst/>
          </a:prstGeom>
        </p:spPr>
        <p:txBody>
          <a:bodyPr lIns="91260" tIns="45629" rIns="91260" bIns="45629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lIns="91260" tIns="45629" rIns="91260" bIns="45629" anchor="b"/>
          <a:lstStyle>
            <a:lvl1pPr marL="0" indent="0">
              <a:buNone/>
              <a:defRPr sz="2000"/>
            </a:lvl1pPr>
            <a:lvl2pPr marL="456273" indent="0">
              <a:buNone/>
              <a:defRPr sz="1800"/>
            </a:lvl2pPr>
            <a:lvl3pPr marL="912544" indent="0">
              <a:buNone/>
              <a:defRPr sz="1600"/>
            </a:lvl3pPr>
            <a:lvl4pPr marL="1368818" indent="0">
              <a:buNone/>
              <a:defRPr sz="1400"/>
            </a:lvl4pPr>
            <a:lvl5pPr marL="1825087" indent="0">
              <a:buNone/>
              <a:defRPr sz="1400"/>
            </a:lvl5pPr>
            <a:lvl6pPr marL="2281360" indent="0">
              <a:buNone/>
              <a:defRPr sz="1400"/>
            </a:lvl6pPr>
            <a:lvl7pPr marL="2737633" indent="0">
              <a:buNone/>
              <a:defRPr sz="1400"/>
            </a:lvl7pPr>
            <a:lvl8pPr marL="3193911" indent="0">
              <a:buNone/>
              <a:defRPr sz="1400"/>
            </a:lvl8pPr>
            <a:lvl9pPr marL="3650178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658" y="1600235"/>
            <a:ext cx="4379034" cy="4525963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960" y="1600235"/>
            <a:ext cx="4379034" cy="4525963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9" y="1535113"/>
            <a:ext cx="4377397" cy="639762"/>
          </a:xfrm>
          <a:prstGeom prst="rect">
            <a:avLst/>
          </a:prstGeom>
        </p:spPr>
        <p:txBody>
          <a:bodyPr lIns="91260" tIns="45629" rIns="91260" bIns="45629" anchor="b"/>
          <a:lstStyle>
            <a:lvl1pPr marL="0" indent="0">
              <a:buNone/>
              <a:defRPr sz="2400" b="1"/>
            </a:lvl1pPr>
            <a:lvl2pPr marL="456273" indent="0">
              <a:buNone/>
              <a:defRPr sz="2000" b="1"/>
            </a:lvl2pPr>
            <a:lvl3pPr marL="912544" indent="0">
              <a:buNone/>
              <a:defRPr sz="1800" b="1"/>
            </a:lvl3pPr>
            <a:lvl4pPr marL="1368818" indent="0">
              <a:buNone/>
              <a:defRPr sz="1600" b="1"/>
            </a:lvl4pPr>
            <a:lvl5pPr marL="1825087" indent="0">
              <a:buNone/>
              <a:defRPr sz="1600" b="1"/>
            </a:lvl5pPr>
            <a:lvl6pPr marL="2281360" indent="0">
              <a:buNone/>
              <a:defRPr sz="1600" b="1"/>
            </a:lvl6pPr>
            <a:lvl7pPr marL="2737633" indent="0">
              <a:buNone/>
              <a:defRPr sz="1600" b="1"/>
            </a:lvl7pPr>
            <a:lvl8pPr marL="3193911" indent="0">
              <a:buNone/>
              <a:defRPr sz="1600" b="1"/>
            </a:lvl8pPr>
            <a:lvl9pPr marL="3650178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9" y="2174875"/>
            <a:ext cx="4377397" cy="3951288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960" y="1535113"/>
            <a:ext cx="4379034" cy="639762"/>
          </a:xfrm>
          <a:prstGeom prst="rect">
            <a:avLst/>
          </a:prstGeom>
        </p:spPr>
        <p:txBody>
          <a:bodyPr lIns="91260" tIns="45629" rIns="91260" bIns="45629" anchor="b"/>
          <a:lstStyle>
            <a:lvl1pPr marL="0" indent="0">
              <a:buNone/>
              <a:defRPr sz="2400" b="1"/>
            </a:lvl1pPr>
            <a:lvl2pPr marL="456273" indent="0">
              <a:buNone/>
              <a:defRPr sz="2000" b="1"/>
            </a:lvl2pPr>
            <a:lvl3pPr marL="912544" indent="0">
              <a:buNone/>
              <a:defRPr sz="1800" b="1"/>
            </a:lvl3pPr>
            <a:lvl4pPr marL="1368818" indent="0">
              <a:buNone/>
              <a:defRPr sz="1600" b="1"/>
            </a:lvl4pPr>
            <a:lvl5pPr marL="1825087" indent="0">
              <a:buNone/>
              <a:defRPr sz="1600" b="1"/>
            </a:lvl5pPr>
            <a:lvl6pPr marL="2281360" indent="0">
              <a:buNone/>
              <a:defRPr sz="1600" b="1"/>
            </a:lvl6pPr>
            <a:lvl7pPr marL="2737633" indent="0">
              <a:buNone/>
              <a:defRPr sz="1600" b="1"/>
            </a:lvl7pPr>
            <a:lvl8pPr marL="3193911" indent="0">
              <a:buNone/>
              <a:defRPr sz="1600" b="1"/>
            </a:lvl8pPr>
            <a:lvl9pPr marL="3650178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960" y="2174875"/>
            <a:ext cx="4379034" cy="3951288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45" y="273050"/>
            <a:ext cx="3258893" cy="1162050"/>
          </a:xfrm>
          <a:prstGeom prst="rect">
            <a:avLst/>
          </a:prstGeom>
        </p:spPr>
        <p:txBody>
          <a:bodyPr lIns="91260" tIns="45629" rIns="91260" bIns="45629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78" y="273161"/>
            <a:ext cx="5536843" cy="5853113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945" y="1435112"/>
            <a:ext cx="3258893" cy="4691063"/>
          </a:xfrm>
          <a:prstGeom prst="rect">
            <a:avLst/>
          </a:prstGeom>
        </p:spPr>
        <p:txBody>
          <a:bodyPr lIns="91260" tIns="45629" rIns="91260" bIns="45629"/>
          <a:lstStyle>
            <a:lvl1pPr marL="0" indent="0">
              <a:buNone/>
              <a:defRPr sz="1400"/>
            </a:lvl1pPr>
            <a:lvl2pPr marL="456273" indent="0">
              <a:buNone/>
              <a:defRPr sz="1200"/>
            </a:lvl2pPr>
            <a:lvl3pPr marL="912544" indent="0">
              <a:buNone/>
              <a:defRPr sz="1000"/>
            </a:lvl3pPr>
            <a:lvl4pPr marL="1368818" indent="0">
              <a:buNone/>
              <a:defRPr sz="900"/>
            </a:lvl4pPr>
            <a:lvl5pPr marL="1825087" indent="0">
              <a:buNone/>
              <a:defRPr sz="900"/>
            </a:lvl5pPr>
            <a:lvl6pPr marL="2281360" indent="0">
              <a:buNone/>
              <a:defRPr sz="900"/>
            </a:lvl6pPr>
            <a:lvl7pPr marL="2737633" indent="0">
              <a:buNone/>
              <a:defRPr sz="900"/>
            </a:lvl7pPr>
            <a:lvl8pPr marL="3193911" indent="0">
              <a:buNone/>
              <a:defRPr sz="900"/>
            </a:lvl8pPr>
            <a:lvl9pPr marL="3650178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954" y="4800601"/>
            <a:ext cx="5942976" cy="566738"/>
          </a:xfrm>
          <a:prstGeom prst="rect">
            <a:avLst/>
          </a:prstGeom>
        </p:spPr>
        <p:txBody>
          <a:bodyPr lIns="91260" tIns="45629" rIns="91260" bIns="45629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954" y="612775"/>
            <a:ext cx="5942976" cy="4114800"/>
          </a:xfrm>
          <a:prstGeom prst="rect">
            <a:avLst/>
          </a:prstGeom>
        </p:spPr>
        <p:txBody>
          <a:bodyPr lIns="91260" tIns="45629" rIns="91260" bIns="45629"/>
          <a:lstStyle>
            <a:lvl1pPr marL="0" indent="0">
              <a:buNone/>
              <a:defRPr sz="3200"/>
            </a:lvl1pPr>
            <a:lvl2pPr marL="456273" indent="0">
              <a:buNone/>
              <a:defRPr sz="2800"/>
            </a:lvl2pPr>
            <a:lvl3pPr marL="912544" indent="0">
              <a:buNone/>
              <a:defRPr sz="2400"/>
            </a:lvl3pPr>
            <a:lvl4pPr marL="1368818" indent="0">
              <a:buNone/>
              <a:defRPr sz="2000"/>
            </a:lvl4pPr>
            <a:lvl5pPr marL="1825087" indent="0">
              <a:buNone/>
              <a:defRPr sz="2000"/>
            </a:lvl5pPr>
            <a:lvl6pPr marL="2281360" indent="0">
              <a:buNone/>
              <a:defRPr sz="2000"/>
            </a:lvl6pPr>
            <a:lvl7pPr marL="2737633" indent="0">
              <a:buNone/>
              <a:defRPr sz="2000"/>
            </a:lvl7pPr>
            <a:lvl8pPr marL="3193911" indent="0">
              <a:buNone/>
              <a:defRPr sz="2000"/>
            </a:lvl8pPr>
            <a:lvl9pPr marL="3650178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954" y="5367339"/>
            <a:ext cx="5942976" cy="804862"/>
          </a:xfrm>
          <a:prstGeom prst="rect">
            <a:avLst/>
          </a:prstGeom>
        </p:spPr>
        <p:txBody>
          <a:bodyPr lIns="91260" tIns="45629" rIns="91260" bIns="45629"/>
          <a:lstStyle>
            <a:lvl1pPr marL="0" indent="0">
              <a:buNone/>
              <a:defRPr sz="1400"/>
            </a:lvl1pPr>
            <a:lvl2pPr marL="456273" indent="0">
              <a:buNone/>
              <a:defRPr sz="1200"/>
            </a:lvl2pPr>
            <a:lvl3pPr marL="912544" indent="0">
              <a:buNone/>
              <a:defRPr sz="1000"/>
            </a:lvl3pPr>
            <a:lvl4pPr marL="1368818" indent="0">
              <a:buNone/>
              <a:defRPr sz="900"/>
            </a:lvl4pPr>
            <a:lvl5pPr marL="1825087" indent="0">
              <a:buNone/>
              <a:defRPr sz="900"/>
            </a:lvl5pPr>
            <a:lvl6pPr marL="2281360" indent="0">
              <a:buNone/>
              <a:defRPr sz="900"/>
            </a:lvl6pPr>
            <a:lvl7pPr marL="2737633" indent="0">
              <a:buNone/>
              <a:defRPr sz="900"/>
            </a:lvl7pPr>
            <a:lvl8pPr marL="3193911" indent="0">
              <a:buNone/>
              <a:defRPr sz="900"/>
            </a:lvl8pPr>
            <a:lvl9pPr marL="3650178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902" y="1600235"/>
            <a:ext cx="8915283" cy="4525963"/>
          </a:xfrm>
          <a:prstGeom prst="rect">
            <a:avLst/>
          </a:prstGeom>
        </p:spPr>
        <p:txBody>
          <a:bodyPr vert="eaVert"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393" y="274738"/>
            <a:ext cx="2228819" cy="5851525"/>
          </a:xfrm>
          <a:prstGeom prst="rect">
            <a:avLst/>
          </a:prstGeom>
        </p:spPr>
        <p:txBody>
          <a:bodyPr vert="eaVert"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903" y="274738"/>
            <a:ext cx="6529250" cy="5851525"/>
          </a:xfrm>
          <a:prstGeom prst="rect">
            <a:avLst/>
          </a:prstGeom>
        </p:spPr>
        <p:txBody>
          <a:bodyPr vert="eaVert"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94902" y="274738"/>
            <a:ext cx="8915283" cy="5851525"/>
          </a:xfrm>
          <a:prstGeom prst="rect">
            <a:avLst/>
          </a:prstGeom>
        </p:spPr>
        <p:txBody>
          <a:bodyPr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658" y="1600235"/>
            <a:ext cx="4379034" cy="4525963"/>
          </a:xfrm>
          <a:prstGeom prst="rect">
            <a:avLst/>
          </a:prstGeom>
        </p:spPr>
        <p:txBody>
          <a:bodyPr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5030960" y="1600200"/>
            <a:ext cx="4379034" cy="2185988"/>
          </a:xfrm>
          <a:prstGeom prst="rect">
            <a:avLst/>
          </a:prstGeom>
        </p:spPr>
        <p:txBody>
          <a:bodyPr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5030960" y="3938679"/>
            <a:ext cx="4379034" cy="2187575"/>
          </a:xfrm>
          <a:prstGeom prst="rect">
            <a:avLst/>
          </a:prstGeom>
        </p:spPr>
        <p:txBody>
          <a:bodyPr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2819400"/>
            <a:ext cx="9912602" cy="90488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lIns="91260" tIns="45629" rIns="91260" bIns="45629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 dirty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43" y="0"/>
            <a:ext cx="9886401" cy="2819400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lIns="91260" tIns="45629" rIns="91260" bIns="45629" anchor="ctr"/>
          <a:lstStyle/>
          <a:p>
            <a:pPr algn="ctr" eaLnBrk="0" latinLnBrk="0" hangingPunct="0">
              <a:defRPr/>
            </a:pPr>
            <a:endParaRPr kumimoji="0" lang="en-GB" altLang="en-US" sz="1200" b="0" dirty="0">
              <a:solidFill>
                <a:srgbClr val="000099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2453202" y="4610636"/>
            <a:ext cx="7153187" cy="385054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134" tIns="44361" rIns="87134" bIns="44361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628986" y="1544638"/>
            <a:ext cx="7483988" cy="893762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134" tIns="44361" rIns="87134" bIns="44361" numCol="1" anchor="b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r>
              <a:rPr lang="ko-KR" altLang="en-US"/>
              <a:t>마스터스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902" y="1600235"/>
            <a:ext cx="8915283" cy="4525963"/>
          </a:xfrm>
          <a:prstGeom prst="rect">
            <a:avLst/>
          </a:prstGeom>
        </p:spPr>
        <p:txBody>
          <a:bodyPr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861"/>
            <a:ext cx="8419079" cy="1362075"/>
          </a:xfrm>
          <a:prstGeom prst="rect">
            <a:avLst/>
          </a:prstGeom>
        </p:spPr>
        <p:txBody>
          <a:bodyPr lIns="91260" tIns="45629" rIns="91260" bIns="45629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lIns="91260" tIns="45629" rIns="91260" bIns="45629" anchor="b"/>
          <a:lstStyle>
            <a:lvl1pPr marL="0" indent="0">
              <a:buNone/>
              <a:defRPr sz="2000"/>
            </a:lvl1pPr>
            <a:lvl2pPr marL="456273" indent="0">
              <a:buNone/>
              <a:defRPr sz="1800"/>
            </a:lvl2pPr>
            <a:lvl3pPr marL="912544" indent="0">
              <a:buNone/>
              <a:defRPr sz="1600"/>
            </a:lvl3pPr>
            <a:lvl4pPr marL="1368818" indent="0">
              <a:buNone/>
              <a:defRPr sz="1400"/>
            </a:lvl4pPr>
            <a:lvl5pPr marL="1825087" indent="0">
              <a:buNone/>
              <a:defRPr sz="1400"/>
            </a:lvl5pPr>
            <a:lvl6pPr marL="2281360" indent="0">
              <a:buNone/>
              <a:defRPr sz="1400"/>
            </a:lvl6pPr>
            <a:lvl7pPr marL="2737633" indent="0">
              <a:buNone/>
              <a:defRPr sz="1400"/>
            </a:lvl7pPr>
            <a:lvl8pPr marL="3193911" indent="0">
              <a:buNone/>
              <a:defRPr sz="1400"/>
            </a:lvl8pPr>
            <a:lvl9pPr marL="3650178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687" y="1600235"/>
            <a:ext cx="4379034" cy="4525963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960" y="1600235"/>
            <a:ext cx="4379034" cy="4525963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9" y="1535113"/>
            <a:ext cx="4377397" cy="639762"/>
          </a:xfrm>
          <a:prstGeom prst="rect">
            <a:avLst/>
          </a:prstGeom>
        </p:spPr>
        <p:txBody>
          <a:bodyPr lIns="91260" tIns="45629" rIns="91260" bIns="45629" anchor="b"/>
          <a:lstStyle>
            <a:lvl1pPr marL="0" indent="0">
              <a:buNone/>
              <a:defRPr sz="2400" b="1"/>
            </a:lvl1pPr>
            <a:lvl2pPr marL="456273" indent="0">
              <a:buNone/>
              <a:defRPr sz="2000" b="1"/>
            </a:lvl2pPr>
            <a:lvl3pPr marL="912544" indent="0">
              <a:buNone/>
              <a:defRPr sz="1800" b="1"/>
            </a:lvl3pPr>
            <a:lvl4pPr marL="1368818" indent="0">
              <a:buNone/>
              <a:defRPr sz="1600" b="1"/>
            </a:lvl4pPr>
            <a:lvl5pPr marL="1825087" indent="0">
              <a:buNone/>
              <a:defRPr sz="1600" b="1"/>
            </a:lvl5pPr>
            <a:lvl6pPr marL="2281360" indent="0">
              <a:buNone/>
              <a:defRPr sz="1600" b="1"/>
            </a:lvl6pPr>
            <a:lvl7pPr marL="2737633" indent="0">
              <a:buNone/>
              <a:defRPr sz="1600" b="1"/>
            </a:lvl7pPr>
            <a:lvl8pPr marL="3193911" indent="0">
              <a:buNone/>
              <a:defRPr sz="1600" b="1"/>
            </a:lvl8pPr>
            <a:lvl9pPr marL="3650178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9" y="2174875"/>
            <a:ext cx="4377397" cy="3951288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960" y="1535113"/>
            <a:ext cx="4379034" cy="639762"/>
          </a:xfrm>
          <a:prstGeom prst="rect">
            <a:avLst/>
          </a:prstGeom>
        </p:spPr>
        <p:txBody>
          <a:bodyPr lIns="91260" tIns="45629" rIns="91260" bIns="45629" anchor="b"/>
          <a:lstStyle>
            <a:lvl1pPr marL="0" indent="0">
              <a:buNone/>
              <a:defRPr sz="2400" b="1"/>
            </a:lvl1pPr>
            <a:lvl2pPr marL="456273" indent="0">
              <a:buNone/>
              <a:defRPr sz="2000" b="1"/>
            </a:lvl2pPr>
            <a:lvl3pPr marL="912544" indent="0">
              <a:buNone/>
              <a:defRPr sz="1800" b="1"/>
            </a:lvl3pPr>
            <a:lvl4pPr marL="1368818" indent="0">
              <a:buNone/>
              <a:defRPr sz="1600" b="1"/>
            </a:lvl4pPr>
            <a:lvl5pPr marL="1825087" indent="0">
              <a:buNone/>
              <a:defRPr sz="1600" b="1"/>
            </a:lvl5pPr>
            <a:lvl6pPr marL="2281360" indent="0">
              <a:buNone/>
              <a:defRPr sz="1600" b="1"/>
            </a:lvl6pPr>
            <a:lvl7pPr marL="2737633" indent="0">
              <a:buNone/>
              <a:defRPr sz="1600" b="1"/>
            </a:lvl7pPr>
            <a:lvl8pPr marL="3193911" indent="0">
              <a:buNone/>
              <a:defRPr sz="1600" b="1"/>
            </a:lvl8pPr>
            <a:lvl9pPr marL="3650178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960" y="2174875"/>
            <a:ext cx="4379034" cy="3951288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85" y="273050"/>
            <a:ext cx="3258893" cy="1162050"/>
          </a:xfrm>
          <a:prstGeom prst="rect">
            <a:avLst/>
          </a:prstGeom>
        </p:spPr>
        <p:txBody>
          <a:bodyPr lIns="91260" tIns="45629" rIns="91260" bIns="45629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29" y="273172"/>
            <a:ext cx="5536843" cy="5853113"/>
          </a:xfrm>
          <a:prstGeom prst="rect">
            <a:avLst/>
          </a:prstGeom>
        </p:spPr>
        <p:txBody>
          <a:bodyPr lIns="91260" tIns="45629" rIns="91260" bIns="45629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985" y="1435112"/>
            <a:ext cx="3258893" cy="4691063"/>
          </a:xfrm>
          <a:prstGeom prst="rect">
            <a:avLst/>
          </a:prstGeom>
        </p:spPr>
        <p:txBody>
          <a:bodyPr lIns="91260" tIns="45629" rIns="91260" bIns="45629"/>
          <a:lstStyle>
            <a:lvl1pPr marL="0" indent="0">
              <a:buNone/>
              <a:defRPr sz="1400"/>
            </a:lvl1pPr>
            <a:lvl2pPr marL="456273" indent="0">
              <a:buNone/>
              <a:defRPr sz="1200"/>
            </a:lvl2pPr>
            <a:lvl3pPr marL="912544" indent="0">
              <a:buNone/>
              <a:defRPr sz="1000"/>
            </a:lvl3pPr>
            <a:lvl4pPr marL="1368818" indent="0">
              <a:buNone/>
              <a:defRPr sz="900"/>
            </a:lvl4pPr>
            <a:lvl5pPr marL="1825087" indent="0">
              <a:buNone/>
              <a:defRPr sz="900"/>
            </a:lvl5pPr>
            <a:lvl6pPr marL="2281360" indent="0">
              <a:buNone/>
              <a:defRPr sz="900"/>
            </a:lvl6pPr>
            <a:lvl7pPr marL="2737633" indent="0">
              <a:buNone/>
              <a:defRPr sz="900"/>
            </a:lvl7pPr>
            <a:lvl8pPr marL="3193911" indent="0">
              <a:buNone/>
              <a:defRPr sz="900"/>
            </a:lvl8pPr>
            <a:lvl9pPr marL="3650178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019" y="4800601"/>
            <a:ext cx="5942976" cy="566738"/>
          </a:xfrm>
          <a:prstGeom prst="rect">
            <a:avLst/>
          </a:prstGeom>
        </p:spPr>
        <p:txBody>
          <a:bodyPr lIns="91260" tIns="45629" rIns="91260" bIns="45629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019" y="612775"/>
            <a:ext cx="5942976" cy="4114800"/>
          </a:xfrm>
          <a:prstGeom prst="rect">
            <a:avLst/>
          </a:prstGeom>
        </p:spPr>
        <p:txBody>
          <a:bodyPr lIns="91260" tIns="45629" rIns="91260" bIns="45629"/>
          <a:lstStyle>
            <a:lvl1pPr marL="0" indent="0">
              <a:buNone/>
              <a:defRPr sz="3200"/>
            </a:lvl1pPr>
            <a:lvl2pPr marL="456273" indent="0">
              <a:buNone/>
              <a:defRPr sz="2800"/>
            </a:lvl2pPr>
            <a:lvl3pPr marL="912544" indent="0">
              <a:buNone/>
              <a:defRPr sz="2400"/>
            </a:lvl3pPr>
            <a:lvl4pPr marL="1368818" indent="0">
              <a:buNone/>
              <a:defRPr sz="2000"/>
            </a:lvl4pPr>
            <a:lvl5pPr marL="1825087" indent="0">
              <a:buNone/>
              <a:defRPr sz="2000"/>
            </a:lvl5pPr>
            <a:lvl6pPr marL="2281360" indent="0">
              <a:buNone/>
              <a:defRPr sz="2000"/>
            </a:lvl6pPr>
            <a:lvl7pPr marL="2737633" indent="0">
              <a:buNone/>
              <a:defRPr sz="2000"/>
            </a:lvl7pPr>
            <a:lvl8pPr marL="3193911" indent="0">
              <a:buNone/>
              <a:defRPr sz="2000"/>
            </a:lvl8pPr>
            <a:lvl9pPr marL="3650178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019" y="5367339"/>
            <a:ext cx="5942976" cy="804862"/>
          </a:xfrm>
          <a:prstGeom prst="rect">
            <a:avLst/>
          </a:prstGeom>
        </p:spPr>
        <p:txBody>
          <a:bodyPr lIns="91260" tIns="45629" rIns="91260" bIns="45629"/>
          <a:lstStyle>
            <a:lvl1pPr marL="0" indent="0">
              <a:buNone/>
              <a:defRPr sz="1400"/>
            </a:lvl1pPr>
            <a:lvl2pPr marL="456273" indent="0">
              <a:buNone/>
              <a:defRPr sz="1200"/>
            </a:lvl2pPr>
            <a:lvl3pPr marL="912544" indent="0">
              <a:buNone/>
              <a:defRPr sz="1000"/>
            </a:lvl3pPr>
            <a:lvl4pPr marL="1368818" indent="0">
              <a:buNone/>
              <a:defRPr sz="900"/>
            </a:lvl4pPr>
            <a:lvl5pPr marL="1825087" indent="0">
              <a:buNone/>
              <a:defRPr sz="900"/>
            </a:lvl5pPr>
            <a:lvl6pPr marL="2281360" indent="0">
              <a:buNone/>
              <a:defRPr sz="900"/>
            </a:lvl6pPr>
            <a:lvl7pPr marL="2737633" indent="0">
              <a:buNone/>
              <a:defRPr sz="900"/>
            </a:lvl7pPr>
            <a:lvl8pPr marL="3193911" indent="0">
              <a:buNone/>
              <a:defRPr sz="900"/>
            </a:lvl8pPr>
            <a:lvl9pPr marL="3650178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902" y="1600235"/>
            <a:ext cx="8915283" cy="4525963"/>
          </a:xfrm>
          <a:prstGeom prst="rect">
            <a:avLst/>
          </a:prstGeom>
        </p:spPr>
        <p:txBody>
          <a:bodyPr vert="eaVert"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404" y="274738"/>
            <a:ext cx="2228819" cy="5851525"/>
          </a:xfrm>
          <a:prstGeom prst="rect">
            <a:avLst/>
          </a:prstGeom>
        </p:spPr>
        <p:txBody>
          <a:bodyPr vert="eaVert" lIns="91260" tIns="45629" rIns="91260" bIns="45629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903" y="274738"/>
            <a:ext cx="6529250" cy="5851525"/>
          </a:xfrm>
          <a:prstGeom prst="rect">
            <a:avLst/>
          </a:prstGeom>
        </p:spPr>
        <p:txBody>
          <a:bodyPr vert="eaVert" lIns="91260" tIns="45629" rIns="91260" bIns="45629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957" y="187476"/>
            <a:ext cx="9358500" cy="6483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076" y="198065"/>
            <a:ext cx="3317588" cy="3255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 dir="r"/>
  </p:transition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569" y="187325"/>
            <a:ext cx="9357443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3727" y="196850"/>
            <a:ext cx="3316208" cy="324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93" tIns="45646" rIns="91293" bIns="4564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902" y="1600235"/>
            <a:ext cx="8915283" cy="4525963"/>
          </a:xfrm>
          <a:prstGeom prst="rect">
            <a:avLst/>
          </a:prstGeom>
        </p:spPr>
        <p:txBody>
          <a:bodyPr lIns="91293" tIns="45646" rIns="91293" bIns="4564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784"/>
            <a:ext cx="8419079" cy="1362075"/>
          </a:xfrm>
          <a:prstGeom prst="rect">
            <a:avLst/>
          </a:prstGeom>
        </p:spPr>
        <p:txBody>
          <a:bodyPr lIns="91293" tIns="45646" rIns="91293" bIns="45646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lIns="91293" tIns="45646" rIns="91293" bIns="45646" anchor="b"/>
          <a:lstStyle>
            <a:lvl1pPr marL="0" indent="0">
              <a:buNone/>
              <a:defRPr sz="2000"/>
            </a:lvl1pPr>
            <a:lvl2pPr marL="456444" indent="0">
              <a:buNone/>
              <a:defRPr sz="1800"/>
            </a:lvl2pPr>
            <a:lvl3pPr marL="912888" indent="0">
              <a:buNone/>
              <a:defRPr sz="1600"/>
            </a:lvl3pPr>
            <a:lvl4pPr marL="1369333" indent="0">
              <a:buNone/>
              <a:defRPr sz="1400"/>
            </a:lvl4pPr>
            <a:lvl5pPr marL="1825775" indent="0">
              <a:buNone/>
              <a:defRPr sz="1400"/>
            </a:lvl5pPr>
            <a:lvl6pPr marL="2282218" indent="0">
              <a:buNone/>
              <a:defRPr sz="1400"/>
            </a:lvl6pPr>
            <a:lvl7pPr marL="2738663" indent="0">
              <a:buNone/>
              <a:defRPr sz="1400"/>
            </a:lvl7pPr>
            <a:lvl8pPr marL="3195112" indent="0">
              <a:buNone/>
              <a:defRPr sz="1400"/>
            </a:lvl8pPr>
            <a:lvl9pPr marL="3651551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93" tIns="45646" rIns="91293" bIns="4564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658" y="1600235"/>
            <a:ext cx="4379034" cy="4525963"/>
          </a:xfrm>
          <a:prstGeom prst="rect">
            <a:avLst/>
          </a:prstGeom>
        </p:spPr>
        <p:txBody>
          <a:bodyPr lIns="91293" tIns="45646" rIns="91293" bIns="4564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960" y="1600235"/>
            <a:ext cx="4379034" cy="4525963"/>
          </a:xfrm>
          <a:prstGeom prst="rect">
            <a:avLst/>
          </a:prstGeom>
        </p:spPr>
        <p:txBody>
          <a:bodyPr lIns="91293" tIns="45646" rIns="91293" bIns="4564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93" tIns="45646" rIns="91293" bIns="45646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9" y="1535113"/>
            <a:ext cx="4377397" cy="639762"/>
          </a:xfrm>
          <a:prstGeom prst="rect">
            <a:avLst/>
          </a:prstGeom>
        </p:spPr>
        <p:txBody>
          <a:bodyPr lIns="91293" tIns="45646" rIns="91293" bIns="45646" anchor="b"/>
          <a:lstStyle>
            <a:lvl1pPr marL="0" indent="0">
              <a:buNone/>
              <a:defRPr sz="2400" b="1"/>
            </a:lvl1pPr>
            <a:lvl2pPr marL="456444" indent="0">
              <a:buNone/>
              <a:defRPr sz="2000" b="1"/>
            </a:lvl2pPr>
            <a:lvl3pPr marL="912888" indent="0">
              <a:buNone/>
              <a:defRPr sz="1800" b="1"/>
            </a:lvl3pPr>
            <a:lvl4pPr marL="1369333" indent="0">
              <a:buNone/>
              <a:defRPr sz="1600" b="1"/>
            </a:lvl4pPr>
            <a:lvl5pPr marL="1825775" indent="0">
              <a:buNone/>
              <a:defRPr sz="1600" b="1"/>
            </a:lvl5pPr>
            <a:lvl6pPr marL="2282218" indent="0">
              <a:buNone/>
              <a:defRPr sz="1600" b="1"/>
            </a:lvl6pPr>
            <a:lvl7pPr marL="2738663" indent="0">
              <a:buNone/>
              <a:defRPr sz="1600" b="1"/>
            </a:lvl7pPr>
            <a:lvl8pPr marL="3195112" indent="0">
              <a:buNone/>
              <a:defRPr sz="1600" b="1"/>
            </a:lvl8pPr>
            <a:lvl9pPr marL="3651551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9" y="2174875"/>
            <a:ext cx="4377397" cy="3951288"/>
          </a:xfrm>
          <a:prstGeom prst="rect">
            <a:avLst/>
          </a:prstGeom>
        </p:spPr>
        <p:txBody>
          <a:bodyPr lIns="91293" tIns="45646" rIns="91293" bIns="45646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960" y="1535113"/>
            <a:ext cx="4379034" cy="639762"/>
          </a:xfrm>
          <a:prstGeom prst="rect">
            <a:avLst/>
          </a:prstGeom>
        </p:spPr>
        <p:txBody>
          <a:bodyPr lIns="91293" tIns="45646" rIns="91293" bIns="45646" anchor="b"/>
          <a:lstStyle>
            <a:lvl1pPr marL="0" indent="0">
              <a:buNone/>
              <a:defRPr sz="2400" b="1"/>
            </a:lvl1pPr>
            <a:lvl2pPr marL="456444" indent="0">
              <a:buNone/>
              <a:defRPr sz="2000" b="1"/>
            </a:lvl2pPr>
            <a:lvl3pPr marL="912888" indent="0">
              <a:buNone/>
              <a:defRPr sz="1800" b="1"/>
            </a:lvl3pPr>
            <a:lvl4pPr marL="1369333" indent="0">
              <a:buNone/>
              <a:defRPr sz="1600" b="1"/>
            </a:lvl4pPr>
            <a:lvl5pPr marL="1825775" indent="0">
              <a:buNone/>
              <a:defRPr sz="1600" b="1"/>
            </a:lvl5pPr>
            <a:lvl6pPr marL="2282218" indent="0">
              <a:buNone/>
              <a:defRPr sz="1600" b="1"/>
            </a:lvl6pPr>
            <a:lvl7pPr marL="2738663" indent="0">
              <a:buNone/>
              <a:defRPr sz="1600" b="1"/>
            </a:lvl7pPr>
            <a:lvl8pPr marL="3195112" indent="0">
              <a:buNone/>
              <a:defRPr sz="1600" b="1"/>
            </a:lvl8pPr>
            <a:lvl9pPr marL="3651551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960" y="2174875"/>
            <a:ext cx="4379034" cy="3951288"/>
          </a:xfrm>
          <a:prstGeom prst="rect">
            <a:avLst/>
          </a:prstGeom>
        </p:spPr>
        <p:txBody>
          <a:bodyPr lIns="91293" tIns="45646" rIns="91293" bIns="45646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293" tIns="45646" rIns="91293" bIns="4564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595" y="187325"/>
            <a:ext cx="9357443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3974" y="196850"/>
            <a:ext cx="3316208" cy="324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031" y="1600333"/>
            <a:ext cx="8915283" cy="4525963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8201"/>
            <a:ext cx="8419079" cy="1362075"/>
          </a:xfrm>
          <a:prstGeom prst="rect">
            <a:avLst/>
          </a:prstGeom>
        </p:spPr>
        <p:txBody>
          <a:bodyPr lIns="90760" tIns="45380" rIns="90760" bIns="45380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lIns="90760" tIns="45380" rIns="90760" bIns="45380" anchor="b"/>
          <a:lstStyle>
            <a:lvl1pPr marL="0" indent="0">
              <a:buNone/>
              <a:defRPr sz="2000"/>
            </a:lvl1pPr>
            <a:lvl2pPr marL="453705" indent="0">
              <a:buNone/>
              <a:defRPr sz="1800"/>
            </a:lvl2pPr>
            <a:lvl3pPr marL="907411" indent="0">
              <a:buNone/>
              <a:defRPr sz="1600"/>
            </a:lvl3pPr>
            <a:lvl4pPr marL="1361117" indent="0">
              <a:buNone/>
              <a:defRPr sz="1400"/>
            </a:lvl4pPr>
            <a:lvl5pPr marL="1814815" indent="0">
              <a:buNone/>
              <a:defRPr sz="1400"/>
            </a:lvl5pPr>
            <a:lvl6pPr marL="2268527" indent="0">
              <a:buNone/>
              <a:defRPr sz="1400"/>
            </a:lvl6pPr>
            <a:lvl7pPr marL="2722227" indent="0">
              <a:buNone/>
              <a:defRPr sz="1400"/>
            </a:lvl7pPr>
            <a:lvl8pPr marL="3175927" indent="0">
              <a:buNone/>
              <a:defRPr sz="1400"/>
            </a:lvl8pPr>
            <a:lvl9pPr marL="3629637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788" y="1600333"/>
            <a:ext cx="4379034" cy="4525963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1060" y="1600333"/>
            <a:ext cx="4379034" cy="4525963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92" y="1535113"/>
            <a:ext cx="4377397" cy="639762"/>
          </a:xfrm>
          <a:prstGeom prst="rect">
            <a:avLst/>
          </a:prstGeom>
        </p:spPr>
        <p:txBody>
          <a:bodyPr lIns="90760" tIns="45380" rIns="90760" bIns="45380" anchor="b"/>
          <a:lstStyle>
            <a:lvl1pPr marL="0" indent="0">
              <a:buNone/>
              <a:defRPr sz="2400" b="1"/>
            </a:lvl1pPr>
            <a:lvl2pPr marL="453705" indent="0">
              <a:buNone/>
              <a:defRPr sz="2000" b="1"/>
            </a:lvl2pPr>
            <a:lvl3pPr marL="907411" indent="0">
              <a:buNone/>
              <a:defRPr sz="1800" b="1"/>
            </a:lvl3pPr>
            <a:lvl4pPr marL="1361117" indent="0">
              <a:buNone/>
              <a:defRPr sz="1600" b="1"/>
            </a:lvl4pPr>
            <a:lvl5pPr marL="1814815" indent="0">
              <a:buNone/>
              <a:defRPr sz="1600" b="1"/>
            </a:lvl5pPr>
            <a:lvl6pPr marL="2268527" indent="0">
              <a:buNone/>
              <a:defRPr sz="1600" b="1"/>
            </a:lvl6pPr>
            <a:lvl7pPr marL="2722227" indent="0">
              <a:buNone/>
              <a:defRPr sz="1600" b="1"/>
            </a:lvl7pPr>
            <a:lvl8pPr marL="3175927" indent="0">
              <a:buNone/>
              <a:defRPr sz="1600" b="1"/>
            </a:lvl8pPr>
            <a:lvl9pPr marL="3629637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92" y="2174875"/>
            <a:ext cx="4377397" cy="3951288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1060" y="1535113"/>
            <a:ext cx="4379034" cy="639762"/>
          </a:xfrm>
          <a:prstGeom prst="rect">
            <a:avLst/>
          </a:prstGeom>
        </p:spPr>
        <p:txBody>
          <a:bodyPr lIns="90760" tIns="45380" rIns="90760" bIns="45380" anchor="b"/>
          <a:lstStyle>
            <a:lvl1pPr marL="0" indent="0">
              <a:buNone/>
              <a:defRPr sz="2400" b="1"/>
            </a:lvl1pPr>
            <a:lvl2pPr marL="453705" indent="0">
              <a:buNone/>
              <a:defRPr sz="2000" b="1"/>
            </a:lvl2pPr>
            <a:lvl3pPr marL="907411" indent="0">
              <a:buNone/>
              <a:defRPr sz="1800" b="1"/>
            </a:lvl3pPr>
            <a:lvl4pPr marL="1361117" indent="0">
              <a:buNone/>
              <a:defRPr sz="1600" b="1"/>
            </a:lvl4pPr>
            <a:lvl5pPr marL="1814815" indent="0">
              <a:buNone/>
              <a:defRPr sz="1600" b="1"/>
            </a:lvl5pPr>
            <a:lvl6pPr marL="2268527" indent="0">
              <a:buNone/>
              <a:defRPr sz="1600" b="1"/>
            </a:lvl6pPr>
            <a:lvl7pPr marL="2722227" indent="0">
              <a:buNone/>
              <a:defRPr sz="1600" b="1"/>
            </a:lvl7pPr>
            <a:lvl8pPr marL="3175927" indent="0">
              <a:buNone/>
              <a:defRPr sz="1600" b="1"/>
            </a:lvl8pPr>
            <a:lvl9pPr marL="3629637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1060" y="2174875"/>
            <a:ext cx="4379034" cy="3951288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08" y="273050"/>
            <a:ext cx="3258893" cy="1162050"/>
          </a:xfrm>
          <a:prstGeom prst="rect">
            <a:avLst/>
          </a:prstGeom>
        </p:spPr>
        <p:txBody>
          <a:bodyPr lIns="90760" tIns="45380" rIns="90760" bIns="45380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84" y="273250"/>
            <a:ext cx="5536843" cy="5853113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008" y="1435112"/>
            <a:ext cx="3258893" cy="4691063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1400"/>
            </a:lvl1pPr>
            <a:lvl2pPr marL="453705" indent="0">
              <a:buNone/>
              <a:defRPr sz="1200"/>
            </a:lvl2pPr>
            <a:lvl3pPr marL="907411" indent="0">
              <a:buNone/>
              <a:defRPr sz="1000"/>
            </a:lvl3pPr>
            <a:lvl4pPr marL="1361117" indent="0">
              <a:buNone/>
              <a:defRPr sz="900"/>
            </a:lvl4pPr>
            <a:lvl5pPr marL="1814815" indent="0">
              <a:buNone/>
              <a:defRPr sz="900"/>
            </a:lvl5pPr>
            <a:lvl6pPr marL="2268527" indent="0">
              <a:buNone/>
              <a:defRPr sz="900"/>
            </a:lvl6pPr>
            <a:lvl7pPr marL="2722227" indent="0">
              <a:buNone/>
              <a:defRPr sz="900"/>
            </a:lvl7pPr>
            <a:lvl8pPr marL="3175927" indent="0">
              <a:buNone/>
              <a:defRPr sz="900"/>
            </a:lvl8pPr>
            <a:lvl9pPr marL="3629637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086" y="4800601"/>
            <a:ext cx="5942976" cy="566738"/>
          </a:xfrm>
          <a:prstGeom prst="rect">
            <a:avLst/>
          </a:prstGeom>
        </p:spPr>
        <p:txBody>
          <a:bodyPr lIns="90760" tIns="45380" rIns="90760" bIns="45380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086" y="612775"/>
            <a:ext cx="5942976" cy="4114800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3200"/>
            </a:lvl1pPr>
            <a:lvl2pPr marL="453705" indent="0">
              <a:buNone/>
              <a:defRPr sz="2800"/>
            </a:lvl2pPr>
            <a:lvl3pPr marL="907411" indent="0">
              <a:buNone/>
              <a:defRPr sz="2400"/>
            </a:lvl3pPr>
            <a:lvl4pPr marL="1361117" indent="0">
              <a:buNone/>
              <a:defRPr sz="2000"/>
            </a:lvl4pPr>
            <a:lvl5pPr marL="1814815" indent="0">
              <a:buNone/>
              <a:defRPr sz="2000"/>
            </a:lvl5pPr>
            <a:lvl6pPr marL="2268527" indent="0">
              <a:buNone/>
              <a:defRPr sz="2000"/>
            </a:lvl6pPr>
            <a:lvl7pPr marL="2722227" indent="0">
              <a:buNone/>
              <a:defRPr sz="2000"/>
            </a:lvl7pPr>
            <a:lvl8pPr marL="3175927" indent="0">
              <a:buNone/>
              <a:defRPr sz="2000"/>
            </a:lvl8pPr>
            <a:lvl9pPr marL="3629637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086" y="5367339"/>
            <a:ext cx="5942976" cy="804862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1400"/>
            </a:lvl1pPr>
            <a:lvl2pPr marL="453705" indent="0">
              <a:buNone/>
              <a:defRPr sz="1200"/>
            </a:lvl2pPr>
            <a:lvl3pPr marL="907411" indent="0">
              <a:buNone/>
              <a:defRPr sz="1000"/>
            </a:lvl3pPr>
            <a:lvl4pPr marL="1361117" indent="0">
              <a:buNone/>
              <a:defRPr sz="900"/>
            </a:lvl4pPr>
            <a:lvl5pPr marL="1814815" indent="0">
              <a:buNone/>
              <a:defRPr sz="900"/>
            </a:lvl5pPr>
            <a:lvl6pPr marL="2268527" indent="0">
              <a:buNone/>
              <a:defRPr sz="900"/>
            </a:lvl6pPr>
            <a:lvl7pPr marL="2722227" indent="0">
              <a:buNone/>
              <a:defRPr sz="900"/>
            </a:lvl7pPr>
            <a:lvl8pPr marL="3175927" indent="0">
              <a:buNone/>
              <a:defRPr sz="900"/>
            </a:lvl8pPr>
            <a:lvl9pPr marL="3629637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031" y="1600333"/>
            <a:ext cx="8915283" cy="4525963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622" y="274738"/>
            <a:ext cx="2228819" cy="5851525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189" y="274738"/>
            <a:ext cx="6529250" cy="5851525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95031" y="274738"/>
            <a:ext cx="8915283" cy="5851525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788" y="1600333"/>
            <a:ext cx="4379034" cy="4525963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5031060" y="1600200"/>
            <a:ext cx="4379034" cy="2185988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5031060" y="3938679"/>
            <a:ext cx="4379034" cy="2187575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026" y="187325"/>
            <a:ext cx="9358399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44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744" y="1600205"/>
            <a:ext cx="8915283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289"/>
            <a:ext cx="8419079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44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590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830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44" y="274638"/>
            <a:ext cx="8915283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7" y="1535113"/>
            <a:ext cx="437739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7" y="2174875"/>
            <a:ext cx="437739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830" y="1535113"/>
            <a:ext cx="437903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830" y="2174875"/>
            <a:ext cx="4379034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44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64" y="273050"/>
            <a:ext cx="325889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32" y="273052"/>
            <a:ext cx="5536843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764" y="1435103"/>
            <a:ext cx="325889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695" y="4800600"/>
            <a:ext cx="5942976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695" y="612775"/>
            <a:ext cx="5942976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695" y="5367338"/>
            <a:ext cx="5942976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44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44" y="1600205"/>
            <a:ext cx="8915283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8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166" y="274640"/>
            <a:ext cx="2228819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66" y="274640"/>
            <a:ext cx="65292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8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 userDrawn="1"/>
        </p:nvSpPr>
        <p:spPr bwMode="auto">
          <a:xfrm>
            <a:off x="0" y="2819400"/>
            <a:ext cx="9912350" cy="90488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" name="Rectangle 5"/>
          <p:cNvSpPr>
            <a:spLocks noChangeArrowheads="1"/>
          </p:cNvSpPr>
          <p:nvPr userDrawn="1"/>
        </p:nvSpPr>
        <p:spPr bwMode="auto">
          <a:xfrm>
            <a:off x="10" y="0"/>
            <a:ext cx="9886952" cy="2819400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latinLnBrk="0" hangingPunct="0">
              <a:defRPr/>
            </a:pPr>
            <a:endParaRPr kumimoji="0" lang="en-GB" altLang="en-US" sz="1200" b="0" dirty="0">
              <a:solidFill>
                <a:srgbClr val="000099"/>
              </a:solidFill>
              <a:latin typeface="Verdana" pitchFamily="34" charset="0"/>
              <a:ea typeface="맑은 고딕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2453202" y="4610100"/>
            <a:ext cx="7153187" cy="385234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628860" y="1544638"/>
            <a:ext cx="7483988" cy="893762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b" anchorCtr="0" compatLnSpc="1">
            <a:prstTxWarp prst="textNoShape">
              <a:avLst/>
            </a:prstTxWarp>
          </a:bodyPr>
          <a:lstStyle>
            <a:lvl1pPr>
              <a:defRPr sz="2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err="1"/>
              <a:t>마스터스</a:t>
            </a:r>
            <a:r>
              <a:rPr lang="ko-KR" altLang="en-US" dirty="0"/>
              <a:t>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8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47" y="274638"/>
            <a:ext cx="8915283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747" y="1600205"/>
            <a:ext cx="8915283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latin typeface="맑은 고딕" pitchFamily="50" charset="-127"/>
                <a:ea typeface="맑은 고딕" pitchFamily="50" charset="-127"/>
              </a:defRPr>
            </a:lvl2pPr>
            <a:lvl3pPr>
              <a:defRPr>
                <a:latin typeface="맑은 고딕" pitchFamily="50" charset="-127"/>
                <a:ea typeface="맑은 고딕" pitchFamily="50" charset="-127"/>
              </a:defRPr>
            </a:lvl3pPr>
            <a:lvl4pPr>
              <a:defRPr>
                <a:latin typeface="맑은 고딕" pitchFamily="50" charset="-127"/>
                <a:ea typeface="맑은 고딕" pitchFamily="50" charset="-127"/>
              </a:defRPr>
            </a:lvl4pPr>
            <a:lvl5pPr>
              <a:defRPr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18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302"/>
            <a:ext cx="8419079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latin typeface="맑은 고딕" pitchFamily="50" charset="-127"/>
                <a:ea typeface="맑은 고딕" pitchFamily="50" charset="-127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8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47" y="274638"/>
            <a:ext cx="8915283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590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맑은 고딕" pitchFamily="50" charset="-127"/>
                <a:ea typeface="맑은 고딕" pitchFamily="50" charset="-127"/>
              </a:defRPr>
            </a:lvl1pPr>
            <a:lvl2pPr>
              <a:defRPr sz="2400">
                <a:latin typeface="맑은 고딕" pitchFamily="50" charset="-127"/>
                <a:ea typeface="맑은 고딕" pitchFamily="50" charset="-127"/>
              </a:defRPr>
            </a:lvl2pPr>
            <a:lvl3pPr>
              <a:defRPr sz="2000">
                <a:latin typeface="맑은 고딕" pitchFamily="50" charset="-127"/>
                <a:ea typeface="맑은 고딕" pitchFamily="50" charset="-127"/>
              </a:defRPr>
            </a:lvl3pPr>
            <a:lvl4pPr>
              <a:defRPr sz="1800">
                <a:latin typeface="맑은 고딕" pitchFamily="50" charset="-127"/>
                <a:ea typeface="맑은 고딕" pitchFamily="50" charset="-127"/>
              </a:defRPr>
            </a:lvl4pPr>
            <a:lvl5pPr>
              <a:defRPr sz="1800">
                <a:latin typeface="맑은 고딕" pitchFamily="50" charset="-127"/>
                <a:ea typeface="맑은 고딕" pitchFamily="50" charset="-127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830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맑은 고딕" pitchFamily="50" charset="-127"/>
                <a:ea typeface="맑은 고딕" pitchFamily="50" charset="-127"/>
              </a:defRPr>
            </a:lvl1pPr>
            <a:lvl2pPr>
              <a:defRPr sz="2400">
                <a:latin typeface="맑은 고딕" pitchFamily="50" charset="-127"/>
                <a:ea typeface="맑은 고딕" pitchFamily="50" charset="-127"/>
              </a:defRPr>
            </a:lvl2pPr>
            <a:lvl3pPr>
              <a:defRPr sz="2000">
                <a:latin typeface="맑은 고딕" pitchFamily="50" charset="-127"/>
                <a:ea typeface="맑은 고딕" pitchFamily="50" charset="-127"/>
              </a:defRPr>
            </a:lvl3pPr>
            <a:lvl4pPr>
              <a:defRPr sz="1800">
                <a:latin typeface="맑은 고딕" pitchFamily="50" charset="-127"/>
                <a:ea typeface="맑은 고딕" pitchFamily="50" charset="-127"/>
              </a:defRPr>
            </a:lvl4pPr>
            <a:lvl5pPr>
              <a:defRPr sz="1800">
                <a:latin typeface="맑은 고딕" pitchFamily="50" charset="-127"/>
                <a:ea typeface="맑은 고딕" pitchFamily="50" charset="-127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18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47" y="274638"/>
            <a:ext cx="8915283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7" y="1535113"/>
            <a:ext cx="437739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맑은 고딕" pitchFamily="50" charset="-127"/>
                <a:ea typeface="맑은 고딕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7" y="2174875"/>
            <a:ext cx="4377397" cy="3951288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맑은 고딕" pitchFamily="50" charset="-127"/>
                <a:ea typeface="맑은 고딕" pitchFamily="50" charset="-127"/>
              </a:defRPr>
            </a:lvl1pPr>
            <a:lvl2pPr>
              <a:defRPr sz="2000">
                <a:latin typeface="맑은 고딕" pitchFamily="50" charset="-127"/>
                <a:ea typeface="맑은 고딕" pitchFamily="50" charset="-127"/>
              </a:defRPr>
            </a:lvl2pPr>
            <a:lvl3pPr>
              <a:defRPr sz="1800">
                <a:latin typeface="맑은 고딕" pitchFamily="50" charset="-127"/>
                <a:ea typeface="맑은 고딕" pitchFamily="50" charset="-127"/>
              </a:defRPr>
            </a:lvl3pPr>
            <a:lvl4pPr>
              <a:defRPr sz="1600">
                <a:latin typeface="맑은 고딕" pitchFamily="50" charset="-127"/>
                <a:ea typeface="맑은 고딕" pitchFamily="50" charset="-127"/>
              </a:defRPr>
            </a:lvl4pPr>
            <a:lvl5pPr>
              <a:defRPr sz="1600">
                <a:latin typeface="맑은 고딕" pitchFamily="50" charset="-127"/>
                <a:ea typeface="맑은 고딕" pitchFamily="50" charset="-127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830" y="1535113"/>
            <a:ext cx="437903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맑은 고딕" pitchFamily="50" charset="-127"/>
                <a:ea typeface="맑은 고딕" pitchFamily="50" charset="-127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830" y="2174875"/>
            <a:ext cx="4379034" cy="3951288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맑은 고딕" pitchFamily="50" charset="-127"/>
                <a:ea typeface="맑은 고딕" pitchFamily="50" charset="-127"/>
              </a:defRPr>
            </a:lvl1pPr>
            <a:lvl2pPr>
              <a:defRPr sz="2000">
                <a:latin typeface="맑은 고딕" pitchFamily="50" charset="-127"/>
                <a:ea typeface="맑은 고딕" pitchFamily="50" charset="-127"/>
              </a:defRPr>
            </a:lvl2pPr>
            <a:lvl3pPr>
              <a:defRPr sz="1800">
                <a:latin typeface="맑은 고딕" pitchFamily="50" charset="-127"/>
                <a:ea typeface="맑은 고딕" pitchFamily="50" charset="-127"/>
              </a:defRPr>
            </a:lvl3pPr>
            <a:lvl4pPr>
              <a:defRPr sz="1600">
                <a:latin typeface="맑은 고딕" pitchFamily="50" charset="-127"/>
                <a:ea typeface="맑은 고딕" pitchFamily="50" charset="-127"/>
              </a:defRPr>
            </a:lvl4pPr>
            <a:lvl5pPr>
              <a:defRPr sz="1600">
                <a:latin typeface="맑은 고딕" pitchFamily="50" charset="-127"/>
                <a:ea typeface="맑은 고딕" pitchFamily="50" charset="-127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19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47" y="274638"/>
            <a:ext cx="8915283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19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9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1" y="273050"/>
            <a:ext cx="325889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32" y="273052"/>
            <a:ext cx="5536843" cy="5853113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맑은 고딕" pitchFamily="50" charset="-127"/>
                <a:ea typeface="맑은 고딕" pitchFamily="50" charset="-127"/>
              </a:defRPr>
            </a:lvl1pPr>
            <a:lvl2pPr>
              <a:defRPr sz="2800">
                <a:latin typeface="맑은 고딕" pitchFamily="50" charset="-127"/>
                <a:ea typeface="맑은 고딕" pitchFamily="50" charset="-127"/>
              </a:defRPr>
            </a:lvl2pPr>
            <a:lvl3pPr>
              <a:defRPr sz="2400">
                <a:latin typeface="맑은 고딕" pitchFamily="50" charset="-127"/>
                <a:ea typeface="맑은 고딕" pitchFamily="50" charset="-127"/>
              </a:defRPr>
            </a:lvl3pPr>
            <a:lvl4pPr>
              <a:defRPr sz="2000">
                <a:latin typeface="맑은 고딕" pitchFamily="50" charset="-127"/>
                <a:ea typeface="맑은 고딕" pitchFamily="50" charset="-127"/>
              </a:defRPr>
            </a:lvl4pPr>
            <a:lvl5pPr>
              <a:defRPr sz="2000">
                <a:latin typeface="맑은 고딕" pitchFamily="50" charset="-127"/>
                <a:ea typeface="맑은 고딕" pitchFamily="50" charset="-127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771" y="1435103"/>
            <a:ext cx="325889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맑은 고딕" pitchFamily="50" charset="-127"/>
                <a:ea typeface="맑은 고딕" pitchFamily="50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9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695" y="4800600"/>
            <a:ext cx="5942976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695" y="612775"/>
            <a:ext cx="5942976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맑은 고딕" pitchFamily="50" charset="-127"/>
                <a:ea typeface="맑은 고딕" pitchFamily="50" charset="-127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dirty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695" y="5367338"/>
            <a:ext cx="5942976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맑은 고딕" pitchFamily="50" charset="-127"/>
                <a:ea typeface="맑은 고딕" pitchFamily="50" charset="-127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1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47" y="274638"/>
            <a:ext cx="8915283" cy="1143000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47" y="1600205"/>
            <a:ext cx="8915283" cy="4525963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latin typeface="맑은 고딕" pitchFamily="50" charset="-127"/>
                <a:ea typeface="맑은 고딕" pitchFamily="50" charset="-127"/>
              </a:defRPr>
            </a:lvl2pPr>
            <a:lvl3pPr>
              <a:defRPr>
                <a:latin typeface="맑은 고딕" pitchFamily="50" charset="-127"/>
                <a:ea typeface="맑은 고딕" pitchFamily="50" charset="-127"/>
              </a:defRPr>
            </a:lvl3pPr>
            <a:lvl4pPr>
              <a:defRPr>
                <a:latin typeface="맑은 고딕" pitchFamily="50" charset="-127"/>
                <a:ea typeface="맑은 고딕" pitchFamily="50" charset="-127"/>
              </a:defRPr>
            </a:lvl4pPr>
            <a:lvl5pPr>
              <a:defRPr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19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166" y="274640"/>
            <a:ext cx="2228819" cy="5851525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71" y="274640"/>
            <a:ext cx="6529250" cy="5851525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latin typeface="맑은 고딕" pitchFamily="50" charset="-127"/>
                <a:ea typeface="맑은 고딕" pitchFamily="50" charset="-127"/>
              </a:defRPr>
            </a:lvl2pPr>
            <a:lvl3pPr>
              <a:defRPr>
                <a:latin typeface="맑은 고딕" pitchFamily="50" charset="-127"/>
                <a:ea typeface="맑은 고딕" pitchFamily="50" charset="-127"/>
              </a:defRPr>
            </a:lvl3pPr>
            <a:lvl4pPr>
              <a:defRPr>
                <a:latin typeface="맑은 고딕" pitchFamily="50" charset="-127"/>
                <a:ea typeface="맑은 고딕" pitchFamily="50" charset="-127"/>
              </a:defRPr>
            </a:lvl4pPr>
            <a:lvl5pPr>
              <a:defRPr>
                <a:latin typeface="맑은 고딕" pitchFamily="50" charset="-127"/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</p:spTree>
  </p:cSld>
  <p:clrMapOvr>
    <a:masterClrMapping/>
  </p:clrMapOvr>
  <p:transition>
    <p:wipe dir="r"/>
  </p:transition>
</p:sldLayout>
</file>

<file path=ppt/slideLayouts/slideLayout19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19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563" y="187325"/>
            <a:ext cx="9357443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3589" y="196850"/>
            <a:ext cx="3316208" cy="324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19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772" y="1600207"/>
            <a:ext cx="8915283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19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625"/>
            <a:ext cx="8419079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0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596" y="1600207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867" y="1600207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0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7" y="1535113"/>
            <a:ext cx="437739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7" y="2174875"/>
            <a:ext cx="437739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867" y="1535113"/>
            <a:ext cx="437903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867" y="2174875"/>
            <a:ext cx="4379034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0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0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0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813" y="273050"/>
            <a:ext cx="325889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78" y="273131"/>
            <a:ext cx="5536843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813" y="1435103"/>
            <a:ext cx="325889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0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910" y="4800600"/>
            <a:ext cx="5942976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910" y="612775"/>
            <a:ext cx="5942976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910" y="5367338"/>
            <a:ext cx="5942976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0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72" y="1600207"/>
            <a:ext cx="8915283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0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325" y="274723"/>
            <a:ext cx="2228819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73" y="274723"/>
            <a:ext cx="65292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0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94772" y="274723"/>
            <a:ext cx="8915283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09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596" y="1600207"/>
            <a:ext cx="4379034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5030867" y="1600200"/>
            <a:ext cx="4379034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5030867" y="3938679"/>
            <a:ext cx="4379034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2819400"/>
            <a:ext cx="9912602" cy="90488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76" y="0"/>
            <a:ext cx="9886401" cy="2819400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latinLnBrk="0" hangingPunct="0">
              <a:defRPr/>
            </a:pPr>
            <a:endParaRPr kumimoji="0" lang="en-GB" altLang="en-US" sz="1200" b="0">
              <a:solidFill>
                <a:srgbClr val="000099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2453202" y="4610100"/>
            <a:ext cx="7153187" cy="385234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628925" y="1544638"/>
            <a:ext cx="7483988" cy="893762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b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r>
              <a:rPr lang="ko-KR" altLang="en-US"/>
              <a:t>마스터스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772" y="1600207"/>
            <a:ext cx="8915283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697"/>
            <a:ext cx="8419079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622" y="1600207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893" y="1600207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1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7" y="1535113"/>
            <a:ext cx="437739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7" y="2174875"/>
            <a:ext cx="437739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893" y="1535113"/>
            <a:ext cx="437903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893" y="2174875"/>
            <a:ext cx="4379034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21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813" y="273050"/>
            <a:ext cx="325889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29" y="273142"/>
            <a:ext cx="5536843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813" y="1435103"/>
            <a:ext cx="325889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1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975" y="4800600"/>
            <a:ext cx="5942976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975" y="612775"/>
            <a:ext cx="5942976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975" y="5367338"/>
            <a:ext cx="5942976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72" y="1600207"/>
            <a:ext cx="8915283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335" y="274728"/>
            <a:ext cx="2228819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73" y="274728"/>
            <a:ext cx="65292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595" y="187325"/>
            <a:ext cx="9357443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4044" y="196850"/>
            <a:ext cx="3316208" cy="324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2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031" y="1600333"/>
            <a:ext cx="8915283" cy="4525963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8541"/>
            <a:ext cx="8419079" cy="1362075"/>
          </a:xfrm>
          <a:prstGeom prst="rect">
            <a:avLst/>
          </a:prstGeom>
        </p:spPr>
        <p:txBody>
          <a:bodyPr lIns="90760" tIns="45380" rIns="90760" bIns="45380"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lIns="90760" tIns="45380" rIns="90760" bIns="45380" anchor="b"/>
          <a:lstStyle>
            <a:lvl1pPr marL="0" indent="0">
              <a:buNone/>
              <a:defRPr sz="2000"/>
            </a:lvl1pPr>
            <a:lvl2pPr marL="453705" indent="0">
              <a:buNone/>
              <a:defRPr sz="1800"/>
            </a:lvl2pPr>
            <a:lvl3pPr marL="907411" indent="0">
              <a:buNone/>
              <a:defRPr sz="1600"/>
            </a:lvl3pPr>
            <a:lvl4pPr marL="1361117" indent="0">
              <a:buNone/>
              <a:defRPr sz="1400"/>
            </a:lvl4pPr>
            <a:lvl5pPr marL="1814815" indent="0">
              <a:buNone/>
              <a:defRPr sz="1400"/>
            </a:lvl5pPr>
            <a:lvl6pPr marL="2268527" indent="0">
              <a:buNone/>
              <a:defRPr sz="1400"/>
            </a:lvl6pPr>
            <a:lvl7pPr marL="2722227" indent="0">
              <a:buNone/>
              <a:defRPr sz="1400"/>
            </a:lvl7pPr>
            <a:lvl8pPr marL="3175927" indent="0">
              <a:buNone/>
              <a:defRPr sz="1400"/>
            </a:lvl8pPr>
            <a:lvl9pPr marL="3629637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790" y="1600333"/>
            <a:ext cx="4379034" cy="4525963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1063" y="1600333"/>
            <a:ext cx="4379034" cy="4525963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92" y="1535113"/>
            <a:ext cx="4377397" cy="639762"/>
          </a:xfrm>
          <a:prstGeom prst="rect">
            <a:avLst/>
          </a:prstGeom>
        </p:spPr>
        <p:txBody>
          <a:bodyPr lIns="90760" tIns="45380" rIns="90760" bIns="45380" anchor="b"/>
          <a:lstStyle>
            <a:lvl1pPr marL="0" indent="0">
              <a:buNone/>
              <a:defRPr sz="2400" b="1"/>
            </a:lvl1pPr>
            <a:lvl2pPr marL="453705" indent="0">
              <a:buNone/>
              <a:defRPr sz="2000" b="1"/>
            </a:lvl2pPr>
            <a:lvl3pPr marL="907411" indent="0">
              <a:buNone/>
              <a:defRPr sz="1800" b="1"/>
            </a:lvl3pPr>
            <a:lvl4pPr marL="1361117" indent="0">
              <a:buNone/>
              <a:defRPr sz="1600" b="1"/>
            </a:lvl4pPr>
            <a:lvl5pPr marL="1814815" indent="0">
              <a:buNone/>
              <a:defRPr sz="1600" b="1"/>
            </a:lvl5pPr>
            <a:lvl6pPr marL="2268527" indent="0">
              <a:buNone/>
              <a:defRPr sz="1600" b="1"/>
            </a:lvl6pPr>
            <a:lvl7pPr marL="2722227" indent="0">
              <a:buNone/>
              <a:defRPr sz="1600" b="1"/>
            </a:lvl7pPr>
            <a:lvl8pPr marL="3175927" indent="0">
              <a:buNone/>
              <a:defRPr sz="1600" b="1"/>
            </a:lvl8pPr>
            <a:lvl9pPr marL="3629637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92" y="2174875"/>
            <a:ext cx="4377397" cy="3951288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1063" y="1535113"/>
            <a:ext cx="4379034" cy="639762"/>
          </a:xfrm>
          <a:prstGeom prst="rect">
            <a:avLst/>
          </a:prstGeom>
        </p:spPr>
        <p:txBody>
          <a:bodyPr lIns="90760" tIns="45380" rIns="90760" bIns="45380" anchor="b"/>
          <a:lstStyle>
            <a:lvl1pPr marL="0" indent="0">
              <a:buNone/>
              <a:defRPr sz="2400" b="1"/>
            </a:lvl1pPr>
            <a:lvl2pPr marL="453705" indent="0">
              <a:buNone/>
              <a:defRPr sz="2000" b="1"/>
            </a:lvl2pPr>
            <a:lvl3pPr marL="907411" indent="0">
              <a:buNone/>
              <a:defRPr sz="1800" b="1"/>
            </a:lvl3pPr>
            <a:lvl4pPr marL="1361117" indent="0">
              <a:buNone/>
              <a:defRPr sz="1600" b="1"/>
            </a:lvl4pPr>
            <a:lvl5pPr marL="1814815" indent="0">
              <a:buNone/>
              <a:defRPr sz="1600" b="1"/>
            </a:lvl5pPr>
            <a:lvl6pPr marL="2268527" indent="0">
              <a:buNone/>
              <a:defRPr sz="1600" b="1"/>
            </a:lvl6pPr>
            <a:lvl7pPr marL="2722227" indent="0">
              <a:buNone/>
              <a:defRPr sz="1600" b="1"/>
            </a:lvl7pPr>
            <a:lvl8pPr marL="3175927" indent="0">
              <a:buNone/>
              <a:defRPr sz="1600" b="1"/>
            </a:lvl8pPr>
            <a:lvl9pPr marL="3629637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1063" y="2174875"/>
            <a:ext cx="4379034" cy="3951288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08" y="273050"/>
            <a:ext cx="3258893" cy="1162050"/>
          </a:xfrm>
          <a:prstGeom prst="rect">
            <a:avLst/>
          </a:prstGeom>
        </p:spPr>
        <p:txBody>
          <a:bodyPr lIns="90760" tIns="45380" rIns="90760" bIns="45380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84" y="273250"/>
            <a:ext cx="5536843" cy="5853113"/>
          </a:xfrm>
          <a:prstGeom prst="rect">
            <a:avLst/>
          </a:prstGeom>
        </p:spPr>
        <p:txBody>
          <a:bodyPr lIns="90760" tIns="45380" rIns="90760" bIns="4538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008" y="1435112"/>
            <a:ext cx="3258893" cy="4691063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1400"/>
            </a:lvl1pPr>
            <a:lvl2pPr marL="453705" indent="0">
              <a:buNone/>
              <a:defRPr sz="1200"/>
            </a:lvl2pPr>
            <a:lvl3pPr marL="907411" indent="0">
              <a:buNone/>
              <a:defRPr sz="1000"/>
            </a:lvl3pPr>
            <a:lvl4pPr marL="1361117" indent="0">
              <a:buNone/>
              <a:defRPr sz="900"/>
            </a:lvl4pPr>
            <a:lvl5pPr marL="1814815" indent="0">
              <a:buNone/>
              <a:defRPr sz="900"/>
            </a:lvl5pPr>
            <a:lvl6pPr marL="2268527" indent="0">
              <a:buNone/>
              <a:defRPr sz="900"/>
            </a:lvl6pPr>
            <a:lvl7pPr marL="2722227" indent="0">
              <a:buNone/>
              <a:defRPr sz="900"/>
            </a:lvl7pPr>
            <a:lvl8pPr marL="3175927" indent="0">
              <a:buNone/>
              <a:defRPr sz="900"/>
            </a:lvl8pPr>
            <a:lvl9pPr marL="3629637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086" y="4800601"/>
            <a:ext cx="5942976" cy="566738"/>
          </a:xfrm>
          <a:prstGeom prst="rect">
            <a:avLst/>
          </a:prstGeom>
        </p:spPr>
        <p:txBody>
          <a:bodyPr lIns="90760" tIns="45380" rIns="90760" bIns="45380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086" y="612775"/>
            <a:ext cx="5942976" cy="4114800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3200"/>
            </a:lvl1pPr>
            <a:lvl2pPr marL="453705" indent="0">
              <a:buNone/>
              <a:defRPr sz="2800"/>
            </a:lvl2pPr>
            <a:lvl3pPr marL="907411" indent="0">
              <a:buNone/>
              <a:defRPr sz="2400"/>
            </a:lvl3pPr>
            <a:lvl4pPr marL="1361117" indent="0">
              <a:buNone/>
              <a:defRPr sz="2000"/>
            </a:lvl4pPr>
            <a:lvl5pPr marL="1814815" indent="0">
              <a:buNone/>
              <a:defRPr sz="2000"/>
            </a:lvl5pPr>
            <a:lvl6pPr marL="2268527" indent="0">
              <a:buNone/>
              <a:defRPr sz="2000"/>
            </a:lvl6pPr>
            <a:lvl7pPr marL="2722227" indent="0">
              <a:buNone/>
              <a:defRPr sz="2000"/>
            </a:lvl7pPr>
            <a:lvl8pPr marL="3175927" indent="0">
              <a:buNone/>
              <a:defRPr sz="2000"/>
            </a:lvl8pPr>
            <a:lvl9pPr marL="3629637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086" y="5367339"/>
            <a:ext cx="5942976" cy="804862"/>
          </a:xfrm>
          <a:prstGeom prst="rect">
            <a:avLst/>
          </a:prstGeom>
        </p:spPr>
        <p:txBody>
          <a:bodyPr lIns="90760" tIns="45380" rIns="90760" bIns="45380"/>
          <a:lstStyle>
            <a:lvl1pPr marL="0" indent="0">
              <a:buNone/>
              <a:defRPr sz="1400"/>
            </a:lvl1pPr>
            <a:lvl2pPr marL="453705" indent="0">
              <a:buNone/>
              <a:defRPr sz="1200"/>
            </a:lvl2pPr>
            <a:lvl3pPr marL="907411" indent="0">
              <a:buNone/>
              <a:defRPr sz="1000"/>
            </a:lvl3pPr>
            <a:lvl4pPr marL="1361117" indent="0">
              <a:buNone/>
              <a:defRPr sz="900"/>
            </a:lvl4pPr>
            <a:lvl5pPr marL="1814815" indent="0">
              <a:buNone/>
              <a:defRPr sz="900"/>
            </a:lvl5pPr>
            <a:lvl6pPr marL="2268527" indent="0">
              <a:buNone/>
              <a:defRPr sz="900"/>
            </a:lvl6pPr>
            <a:lvl7pPr marL="2722227" indent="0">
              <a:buNone/>
              <a:defRPr sz="900"/>
            </a:lvl7pPr>
            <a:lvl8pPr marL="3175927" indent="0">
              <a:buNone/>
              <a:defRPr sz="900"/>
            </a:lvl8pPr>
            <a:lvl9pPr marL="3629637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031" y="1600333"/>
            <a:ext cx="8915283" cy="4525963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786" y="274738"/>
            <a:ext cx="2228819" cy="5851525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228" y="274738"/>
            <a:ext cx="6529250" cy="5851525"/>
          </a:xfrm>
          <a:prstGeom prst="rect">
            <a:avLst/>
          </a:prstGeom>
        </p:spPr>
        <p:txBody>
          <a:bodyPr vert="eaVert"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3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95031" y="274738"/>
            <a:ext cx="8915283" cy="5851525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3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60" tIns="45380" rIns="90760" bIns="45380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790" y="1600333"/>
            <a:ext cx="4379034" cy="4525963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5031063" y="1600200"/>
            <a:ext cx="4379034" cy="2185988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5031063" y="3938679"/>
            <a:ext cx="4379034" cy="2187575"/>
          </a:xfrm>
          <a:prstGeom prst="rect">
            <a:avLst/>
          </a:prstGeom>
        </p:spPr>
        <p:txBody>
          <a:bodyPr lIns="90760" tIns="45380" rIns="90760" bIns="4538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3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413" tIns="45706" rIns="91413" bIns="45706"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9" y="1535113"/>
            <a:ext cx="4377397" cy="639762"/>
          </a:xfrm>
          <a:prstGeom prst="rect">
            <a:avLst/>
          </a:prstGeom>
        </p:spPr>
        <p:txBody>
          <a:bodyPr lIns="91413" tIns="45706" rIns="91413" bIns="45706" anchor="b"/>
          <a:lstStyle>
            <a:lvl1pPr marL="0" indent="0">
              <a:buNone/>
              <a:defRPr sz="2400" b="1"/>
            </a:lvl1pPr>
            <a:lvl2pPr marL="457062" indent="0">
              <a:buNone/>
              <a:defRPr sz="2000" b="1"/>
            </a:lvl2pPr>
            <a:lvl3pPr marL="914125" indent="0">
              <a:buNone/>
              <a:defRPr sz="1800" b="1"/>
            </a:lvl3pPr>
            <a:lvl4pPr marL="1371187" indent="0">
              <a:buNone/>
              <a:defRPr sz="1600" b="1"/>
            </a:lvl4pPr>
            <a:lvl5pPr marL="1828248" indent="0">
              <a:buNone/>
              <a:defRPr sz="1600" b="1"/>
            </a:lvl5pPr>
            <a:lvl6pPr marL="2285312" indent="0">
              <a:buNone/>
              <a:defRPr sz="1600" b="1"/>
            </a:lvl6pPr>
            <a:lvl7pPr marL="2742375" indent="0">
              <a:buNone/>
              <a:defRPr sz="1600" b="1"/>
            </a:lvl7pPr>
            <a:lvl8pPr marL="3199436" indent="0">
              <a:buNone/>
              <a:defRPr sz="1600" b="1"/>
            </a:lvl8pPr>
            <a:lvl9pPr marL="36565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9" y="2174875"/>
            <a:ext cx="4377397" cy="3951288"/>
          </a:xfrm>
          <a:prstGeom prst="rect">
            <a:avLst/>
          </a:prstGeom>
        </p:spPr>
        <p:txBody>
          <a:bodyPr lIns="91413" tIns="45706" rIns="91413" bIns="45706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887" y="1535113"/>
            <a:ext cx="4379034" cy="639762"/>
          </a:xfrm>
          <a:prstGeom prst="rect">
            <a:avLst/>
          </a:prstGeom>
        </p:spPr>
        <p:txBody>
          <a:bodyPr lIns="91413" tIns="45706" rIns="91413" bIns="45706" anchor="b"/>
          <a:lstStyle>
            <a:lvl1pPr marL="0" indent="0">
              <a:buNone/>
              <a:defRPr sz="2400" b="1"/>
            </a:lvl1pPr>
            <a:lvl2pPr marL="457062" indent="0">
              <a:buNone/>
              <a:defRPr sz="2000" b="1"/>
            </a:lvl2pPr>
            <a:lvl3pPr marL="914125" indent="0">
              <a:buNone/>
              <a:defRPr sz="1800" b="1"/>
            </a:lvl3pPr>
            <a:lvl4pPr marL="1371187" indent="0">
              <a:buNone/>
              <a:defRPr sz="1600" b="1"/>
            </a:lvl4pPr>
            <a:lvl5pPr marL="1828248" indent="0">
              <a:buNone/>
              <a:defRPr sz="1600" b="1"/>
            </a:lvl5pPr>
            <a:lvl6pPr marL="2285312" indent="0">
              <a:buNone/>
              <a:defRPr sz="1600" b="1"/>
            </a:lvl6pPr>
            <a:lvl7pPr marL="2742375" indent="0">
              <a:buNone/>
              <a:defRPr sz="1600" b="1"/>
            </a:lvl7pPr>
            <a:lvl8pPr marL="3199436" indent="0">
              <a:buNone/>
              <a:defRPr sz="1600" b="1"/>
            </a:lvl8pPr>
            <a:lvl9pPr marL="36565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887" y="2174875"/>
            <a:ext cx="4379034" cy="3951288"/>
          </a:xfrm>
          <a:prstGeom prst="rect">
            <a:avLst/>
          </a:prstGeom>
        </p:spPr>
        <p:txBody>
          <a:bodyPr lIns="91413" tIns="45706" rIns="91413" bIns="45706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3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413" tIns="45706" rIns="91413" bIns="4570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23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49" y="273050"/>
            <a:ext cx="3258893" cy="1162050"/>
          </a:xfrm>
          <a:prstGeom prst="rect">
            <a:avLst/>
          </a:prstGeom>
        </p:spPr>
        <p:txBody>
          <a:bodyPr lIns="91413" tIns="45706" rIns="91413" bIns="45706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29" y="273131"/>
            <a:ext cx="5536843" cy="5853113"/>
          </a:xfrm>
          <a:prstGeom prst="rect">
            <a:avLst/>
          </a:prstGeom>
        </p:spPr>
        <p:txBody>
          <a:bodyPr lIns="91413" tIns="45706" rIns="91413" bIns="45706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949" y="1435112"/>
            <a:ext cx="3258893" cy="4691063"/>
          </a:xfrm>
          <a:prstGeom prst="rect">
            <a:avLst/>
          </a:prstGeom>
        </p:spPr>
        <p:txBody>
          <a:bodyPr lIns="91413" tIns="45706" rIns="91413" bIns="45706"/>
          <a:lstStyle>
            <a:lvl1pPr marL="0" indent="0">
              <a:buNone/>
              <a:defRPr sz="1400"/>
            </a:lvl1pPr>
            <a:lvl2pPr marL="457062" indent="0">
              <a:buNone/>
              <a:defRPr sz="1200"/>
            </a:lvl2pPr>
            <a:lvl3pPr marL="914125" indent="0">
              <a:buNone/>
              <a:defRPr sz="1000"/>
            </a:lvl3pPr>
            <a:lvl4pPr marL="1371187" indent="0">
              <a:buNone/>
              <a:defRPr sz="900"/>
            </a:lvl4pPr>
            <a:lvl5pPr marL="1828248" indent="0">
              <a:buNone/>
              <a:defRPr sz="900"/>
            </a:lvl5pPr>
            <a:lvl6pPr marL="2285312" indent="0">
              <a:buNone/>
              <a:defRPr sz="900"/>
            </a:lvl6pPr>
            <a:lvl7pPr marL="2742375" indent="0">
              <a:buNone/>
              <a:defRPr sz="900"/>
            </a:lvl7pPr>
            <a:lvl8pPr marL="3199436" indent="0">
              <a:buNone/>
              <a:defRPr sz="900"/>
            </a:lvl8pPr>
            <a:lvl9pPr marL="36565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3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998" y="4800601"/>
            <a:ext cx="5942976" cy="566738"/>
          </a:xfrm>
          <a:prstGeom prst="rect">
            <a:avLst/>
          </a:prstGeom>
        </p:spPr>
        <p:txBody>
          <a:bodyPr lIns="91413" tIns="45706" rIns="91413" bIns="45706"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998" y="612775"/>
            <a:ext cx="5942976" cy="4114800"/>
          </a:xfrm>
          <a:prstGeom prst="rect">
            <a:avLst/>
          </a:prstGeom>
        </p:spPr>
        <p:txBody>
          <a:bodyPr lIns="91413" tIns="45706" rIns="91413" bIns="45706"/>
          <a:lstStyle>
            <a:lvl1pPr marL="0" indent="0">
              <a:buNone/>
              <a:defRPr sz="3200"/>
            </a:lvl1pPr>
            <a:lvl2pPr marL="457062" indent="0">
              <a:buNone/>
              <a:defRPr sz="2800"/>
            </a:lvl2pPr>
            <a:lvl3pPr marL="914125" indent="0">
              <a:buNone/>
              <a:defRPr sz="2400"/>
            </a:lvl3pPr>
            <a:lvl4pPr marL="1371187" indent="0">
              <a:buNone/>
              <a:defRPr sz="2000"/>
            </a:lvl4pPr>
            <a:lvl5pPr marL="1828248" indent="0">
              <a:buNone/>
              <a:defRPr sz="2000"/>
            </a:lvl5pPr>
            <a:lvl6pPr marL="2285312" indent="0">
              <a:buNone/>
              <a:defRPr sz="2000"/>
            </a:lvl6pPr>
            <a:lvl7pPr marL="2742375" indent="0">
              <a:buNone/>
              <a:defRPr sz="2000"/>
            </a:lvl7pPr>
            <a:lvl8pPr marL="3199436" indent="0">
              <a:buNone/>
              <a:defRPr sz="2000"/>
            </a:lvl8pPr>
            <a:lvl9pPr marL="36565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998" y="5367339"/>
            <a:ext cx="5942976" cy="804862"/>
          </a:xfrm>
          <a:prstGeom prst="rect">
            <a:avLst/>
          </a:prstGeom>
        </p:spPr>
        <p:txBody>
          <a:bodyPr lIns="91413" tIns="45706" rIns="91413" bIns="45706"/>
          <a:lstStyle>
            <a:lvl1pPr marL="0" indent="0">
              <a:buNone/>
              <a:defRPr sz="1400"/>
            </a:lvl1pPr>
            <a:lvl2pPr marL="457062" indent="0">
              <a:buNone/>
              <a:defRPr sz="1200"/>
            </a:lvl2pPr>
            <a:lvl3pPr marL="914125" indent="0">
              <a:buNone/>
              <a:defRPr sz="1000"/>
            </a:lvl3pPr>
            <a:lvl4pPr marL="1371187" indent="0">
              <a:buNone/>
              <a:defRPr sz="900"/>
            </a:lvl4pPr>
            <a:lvl5pPr marL="1828248" indent="0">
              <a:buNone/>
              <a:defRPr sz="900"/>
            </a:lvl5pPr>
            <a:lvl6pPr marL="2285312" indent="0">
              <a:buNone/>
              <a:defRPr sz="900"/>
            </a:lvl6pPr>
            <a:lvl7pPr marL="2742375" indent="0">
              <a:buNone/>
              <a:defRPr sz="900"/>
            </a:lvl7pPr>
            <a:lvl8pPr marL="3199436" indent="0">
              <a:buNone/>
              <a:defRPr sz="900"/>
            </a:lvl8pPr>
            <a:lvl9pPr marL="36565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902" y="274638"/>
            <a:ext cx="8915283" cy="1143000"/>
          </a:xfrm>
          <a:prstGeom prst="rect">
            <a:avLst/>
          </a:prstGeom>
        </p:spPr>
        <p:txBody>
          <a:bodyPr lIns="91413" tIns="45706" rIns="91413" bIns="4570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902" y="1600217"/>
            <a:ext cx="8915283" cy="4525963"/>
          </a:xfrm>
          <a:prstGeom prst="rect">
            <a:avLst/>
          </a:prstGeom>
        </p:spPr>
        <p:txBody>
          <a:bodyPr vert="eaVert" lIns="91413" tIns="45706" rIns="91413" bIns="4570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4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361" y="274713"/>
            <a:ext cx="2228819" cy="5851525"/>
          </a:xfrm>
          <a:prstGeom prst="rect">
            <a:avLst/>
          </a:prstGeom>
        </p:spPr>
        <p:txBody>
          <a:bodyPr vert="eaVert" lIns="91413" tIns="45706" rIns="91413" bIns="4570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838" y="274713"/>
            <a:ext cx="6529250" cy="5851525"/>
          </a:xfrm>
          <a:prstGeom prst="rect">
            <a:avLst/>
          </a:prstGeom>
        </p:spPr>
        <p:txBody>
          <a:bodyPr vert="eaVert" lIns="91413" tIns="45706" rIns="91413" bIns="4570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4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37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569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829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45" y="273050"/>
            <a:ext cx="325889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19" y="273052"/>
            <a:ext cx="5536843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745" y="1435103"/>
            <a:ext cx="325889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695" y="4800600"/>
            <a:ext cx="5942976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695" y="612775"/>
            <a:ext cx="5942976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695" y="5367338"/>
            <a:ext cx="5942976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37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37" y="1600205"/>
            <a:ext cx="8915283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143" y="274640"/>
            <a:ext cx="2228819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45" y="274640"/>
            <a:ext cx="65292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47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>
  <p:cSld name="제목, 내용 및 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37" y="274638"/>
            <a:ext cx="8915283" cy="1143000"/>
          </a:xfrm>
          <a:prstGeom prst="rect">
            <a:avLst/>
          </a:prstGeom>
        </p:spPr>
        <p:txBody>
          <a:bodyPr lIns="91433" tIns="45716" rIns="91433" bIns="4571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590" y="1600205"/>
            <a:ext cx="4379034" cy="4525963"/>
          </a:xfrm>
          <a:prstGeom prst="rect">
            <a:avLst/>
          </a:prstGeom>
        </p:spPr>
        <p:txBody>
          <a:bodyPr lIns="91433" tIns="45716" rIns="91433" bIns="4571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5030830" y="1600200"/>
            <a:ext cx="4379034" cy="2185988"/>
          </a:xfrm>
          <a:prstGeom prst="rect">
            <a:avLst/>
          </a:prstGeom>
        </p:spPr>
        <p:txBody>
          <a:bodyPr lIns="91433" tIns="45716" rIns="91433" bIns="4571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5030830" y="3938589"/>
            <a:ext cx="4379034" cy="2187575"/>
          </a:xfrm>
          <a:prstGeom prst="rect">
            <a:avLst/>
          </a:prstGeom>
        </p:spPr>
        <p:txBody>
          <a:bodyPr lIns="91433" tIns="45716" rIns="91433" bIns="4571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47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747" y="1600205"/>
            <a:ext cx="8915283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4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47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590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829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47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747" y="1600205"/>
            <a:ext cx="8915283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2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562" y="187325"/>
            <a:ext cx="9357443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3554" y="196850"/>
            <a:ext cx="3316208" cy="3244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57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757" y="1600207"/>
            <a:ext cx="8915283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426"/>
            <a:ext cx="8419079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57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596" y="1600207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865" y="1600207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57" y="274638"/>
            <a:ext cx="8915283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7" y="1535113"/>
            <a:ext cx="437739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7" y="2174875"/>
            <a:ext cx="437739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865" y="1535113"/>
            <a:ext cx="437903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865" y="2174875"/>
            <a:ext cx="4379034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57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813" y="273050"/>
            <a:ext cx="325889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78" y="273131"/>
            <a:ext cx="5536843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813" y="1435103"/>
            <a:ext cx="325889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809" y="4800600"/>
            <a:ext cx="5942976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809" y="612775"/>
            <a:ext cx="5942976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809" y="5367338"/>
            <a:ext cx="5942976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57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57" y="1600207"/>
            <a:ext cx="8915283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228" y="274723"/>
            <a:ext cx="2228819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73" y="274723"/>
            <a:ext cx="65292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6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94757" y="274723"/>
            <a:ext cx="8915283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40760686"/>
      </p:ext>
    </p:extLst>
  </p:cSld>
  <p:clrMapOvr>
    <a:masterClrMapping/>
  </p:clrMapOvr>
  <p:transition>
    <p:wipe dir="r"/>
  </p:transition>
</p:sldLayout>
</file>

<file path=ppt/slideLayouts/slideLayout2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2819400"/>
            <a:ext cx="9912602" cy="90488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" y="0"/>
            <a:ext cx="9886399" cy="2819400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latinLnBrk="0" hangingPunct="0">
              <a:defRPr/>
            </a:pPr>
            <a:endParaRPr kumimoji="0" lang="en-GB" altLang="en-US" sz="1200" b="0">
              <a:solidFill>
                <a:srgbClr val="000099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2453202" y="4610100"/>
            <a:ext cx="7153187" cy="385234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628921" y="1544638"/>
            <a:ext cx="7483988" cy="893762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b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r>
              <a:rPr lang="ko-KR" altLang="en-US"/>
              <a:t>마스터스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772" y="1600207"/>
            <a:ext cx="8915283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498"/>
            <a:ext cx="8419079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622" y="1600207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891" y="1600207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7" y="1535113"/>
            <a:ext cx="437739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7" y="2174875"/>
            <a:ext cx="437739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891" y="1535113"/>
            <a:ext cx="437903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891" y="2174875"/>
            <a:ext cx="4379034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2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813" y="273050"/>
            <a:ext cx="325889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29" y="273142"/>
            <a:ext cx="5536843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813" y="1435103"/>
            <a:ext cx="325889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874" y="4800600"/>
            <a:ext cx="5942976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874" y="612775"/>
            <a:ext cx="5942976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874" y="5367338"/>
            <a:ext cx="5942976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2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72" y="1600207"/>
            <a:ext cx="8915283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234" y="274728"/>
            <a:ext cx="2228819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73" y="274728"/>
            <a:ext cx="65292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957" y="187476"/>
            <a:ext cx="9358500" cy="6483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076" y="198065"/>
            <a:ext cx="3317588" cy="3255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2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031" y="1600333"/>
            <a:ext cx="8915283" cy="4525963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7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800" y="1600333"/>
            <a:ext cx="4379034" cy="4525963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1090" y="1600333"/>
            <a:ext cx="4379034" cy="4525963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27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28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95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fld id="{585727BA-CF1B-41A1-86A3-BAF6D4EADECA}" type="datetime1">
              <a:rPr lang="ko-KR" altLang="en-US"/>
              <a:pPr>
                <a:defRPr/>
              </a:pPr>
              <a:t>2017-02-02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95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2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70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2017-02-02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70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8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3504" y="2130597"/>
            <a:ext cx="8417443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354" y="3886200"/>
            <a:ext cx="6933743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8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8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071"/>
            <a:ext cx="8419079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8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132651" y="723903"/>
            <a:ext cx="4729489" cy="5757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19349" y="723903"/>
            <a:ext cx="4729489" cy="5757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8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7" y="1535113"/>
            <a:ext cx="437739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7" y="2174875"/>
            <a:ext cx="437739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826" y="1535113"/>
            <a:ext cx="4379034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826" y="2174875"/>
            <a:ext cx="4379034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8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8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28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656" y="273050"/>
            <a:ext cx="325889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85" y="273052"/>
            <a:ext cx="553684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656" y="1435103"/>
            <a:ext cx="325889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9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682" y="4800600"/>
            <a:ext cx="5942976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682" y="612775"/>
            <a:ext cx="5942976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682" y="5367338"/>
            <a:ext cx="5942976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344819" y="107954"/>
            <a:ext cx="2404047" cy="6373813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132661" y="107954"/>
            <a:ext cx="7054929" cy="6373813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9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562" y="187325"/>
            <a:ext cx="9357443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29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567" y="1600205"/>
            <a:ext cx="8915282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9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071"/>
            <a:ext cx="8419079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29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567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826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9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7" y="1535113"/>
            <a:ext cx="437739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7" y="2174875"/>
            <a:ext cx="437739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826" y="1535113"/>
            <a:ext cx="437903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826" y="2174875"/>
            <a:ext cx="4379034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9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29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0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656" y="273050"/>
            <a:ext cx="325889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85" y="273052"/>
            <a:ext cx="5536841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656" y="1435103"/>
            <a:ext cx="325889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0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682" y="4800600"/>
            <a:ext cx="5942976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682" y="612775"/>
            <a:ext cx="5942976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682" y="5367338"/>
            <a:ext cx="5942976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567" y="1600205"/>
            <a:ext cx="8915282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065" y="274640"/>
            <a:ext cx="2228819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654" y="274640"/>
            <a:ext cx="65292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0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562" y="187325"/>
            <a:ext cx="9357443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0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567" y="1600205"/>
            <a:ext cx="8915282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0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071"/>
            <a:ext cx="8419079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0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567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826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0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7" y="1535113"/>
            <a:ext cx="437739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7" y="2174875"/>
            <a:ext cx="437739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826" y="1535113"/>
            <a:ext cx="437903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826" y="2174875"/>
            <a:ext cx="4379034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0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656" y="273050"/>
            <a:ext cx="325889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85" y="273052"/>
            <a:ext cx="5536841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656" y="1435103"/>
            <a:ext cx="325889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682" y="4800600"/>
            <a:ext cx="5942976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682" y="612775"/>
            <a:ext cx="5942976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682" y="5367338"/>
            <a:ext cx="5942976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567" y="1600205"/>
            <a:ext cx="8915282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065" y="274640"/>
            <a:ext cx="2228819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654" y="274640"/>
            <a:ext cx="65292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026" y="187325"/>
            <a:ext cx="9358399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16304" y="274639"/>
            <a:ext cx="8915282" cy="489992"/>
          </a:xfrm>
          <a:prstGeom prst="rect">
            <a:avLst/>
          </a:prstGeom>
        </p:spPr>
        <p:txBody>
          <a:bodyPr anchor="ctr"/>
          <a:lstStyle>
            <a:lvl1pPr>
              <a:defRPr sz="2000">
                <a:solidFill>
                  <a:srgbClr val="FFFF00"/>
                </a:solidFill>
                <a:effectLst>
                  <a:outerShdw blurRad="38100" dist="38100" dir="2700000" algn="tl">
                    <a:schemeClr val="bg1">
                      <a:alpha val="43000"/>
                    </a:schemeClr>
                  </a:outerShdw>
                </a:effectLst>
                <a:latin typeface="맑은 고딕" panose="020B0503020000020004" pitchFamily="50" charset="-127"/>
                <a:ea typeface="맑은 고딕" panose="020B0503020000020004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 dirty="0"/>
          </a:p>
        </p:txBody>
      </p:sp>
    </p:spTree>
  </p:cSld>
  <p:clrMapOvr>
    <a:masterClrMapping/>
  </p:clrMapOvr>
  <p:transition/>
</p:sldLayout>
</file>

<file path=ppt/slideLayouts/slideLayout3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026" y="187325"/>
            <a:ext cx="9358399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567" y="1600205"/>
            <a:ext cx="8915282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055"/>
            <a:ext cx="8419079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567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826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957" y="187476"/>
            <a:ext cx="9358500" cy="6483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076" y="198065"/>
            <a:ext cx="3317588" cy="3255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031" y="1600333"/>
            <a:ext cx="8915283" cy="4525963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2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800" y="1600333"/>
            <a:ext cx="4379034" cy="4525963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1090" y="1600333"/>
            <a:ext cx="4379034" cy="4525963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88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fld id="{585727BA-CF1B-41A1-86A3-BAF6D4EADECA}" type="datetime1">
              <a:rPr lang="ko-KR" altLang="en-US"/>
              <a:pPr>
                <a:defRPr/>
              </a:pPr>
              <a:t>2017-02-02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88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3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63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2017-02-02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63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957" y="187476"/>
            <a:ext cx="9358500" cy="6483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076" y="198065"/>
            <a:ext cx="3317588" cy="3255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031" y="1600333"/>
            <a:ext cx="8915283" cy="4525963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800" y="1600333"/>
            <a:ext cx="4379034" cy="4525963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1090" y="1600333"/>
            <a:ext cx="4379034" cy="4525963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651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fld id="{585727BA-CF1B-41A1-86A3-BAF6D4EADECA}" type="datetime1">
              <a:rPr lang="ko-KR" altLang="en-US"/>
              <a:pPr>
                <a:defRPr/>
              </a:pPr>
              <a:t>2017-02-02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651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3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627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2017-02-02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627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957" y="187476"/>
            <a:ext cx="9358500" cy="6483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076" y="198065"/>
            <a:ext cx="3317588" cy="3255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031" y="1600333"/>
            <a:ext cx="8915283" cy="4525963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3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794" y="1600333"/>
            <a:ext cx="4379034" cy="4525963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1087" y="1600333"/>
            <a:ext cx="4379034" cy="4525963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3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2819400"/>
            <a:ext cx="9912602" cy="90488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" y="0"/>
            <a:ext cx="9886399" cy="2819400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latinLnBrk="0" hangingPunct="0">
              <a:defRPr/>
            </a:pPr>
            <a:endParaRPr kumimoji="0" lang="en-GB" altLang="en-US" sz="1200" b="0">
              <a:solidFill>
                <a:srgbClr val="000099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2453202" y="4610100"/>
            <a:ext cx="7153187" cy="385234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628921" y="1544638"/>
            <a:ext cx="7483988" cy="893762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b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r>
              <a:rPr lang="ko-KR" altLang="en-US"/>
              <a:t>마스터스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3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772" y="1600207"/>
            <a:ext cx="8915283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3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571"/>
            <a:ext cx="8419079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4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622" y="1600207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891" y="1600207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4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7" y="1535113"/>
            <a:ext cx="437739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7" y="2174875"/>
            <a:ext cx="437739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891" y="1535113"/>
            <a:ext cx="437903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891" y="2174875"/>
            <a:ext cx="4379034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4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4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4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813" y="273050"/>
            <a:ext cx="325889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29" y="273142"/>
            <a:ext cx="5536843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813" y="1435103"/>
            <a:ext cx="325889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4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913" y="4800600"/>
            <a:ext cx="5942976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913" y="612775"/>
            <a:ext cx="5942976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913" y="5367338"/>
            <a:ext cx="5942976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72" y="1600207"/>
            <a:ext cx="8915283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4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271" y="274728"/>
            <a:ext cx="2228819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73" y="274728"/>
            <a:ext cx="65292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4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957" y="187476"/>
            <a:ext cx="9358500" cy="6483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076" y="198065"/>
            <a:ext cx="3317588" cy="3255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4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031" y="1600333"/>
            <a:ext cx="8915283" cy="4525963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794" y="1600333"/>
            <a:ext cx="4379034" cy="4525963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1087" y="1600333"/>
            <a:ext cx="4379034" cy="4525963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5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1_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95031" y="274738"/>
            <a:ext cx="8915283" cy="5851525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5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3"/>
          <p:cNvSpPr>
            <a:spLocks noChangeShapeType="1"/>
          </p:cNvSpPr>
          <p:nvPr/>
        </p:nvSpPr>
        <p:spPr bwMode="auto">
          <a:xfrm>
            <a:off x="470004" y="3565525"/>
            <a:ext cx="8967686" cy="0"/>
          </a:xfrm>
          <a:prstGeom prst="line">
            <a:avLst/>
          </a:prstGeom>
          <a:noFill/>
          <a:ln w="19050">
            <a:solidFill>
              <a:srgbClr val="666699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algn="ctr" eaLnBrk="0" latinLnBrk="0" hangingPunct="0">
              <a:spcBef>
                <a:spcPct val="50000"/>
              </a:spcBef>
              <a:buFontTx/>
              <a:buChar char="•"/>
              <a:defRPr/>
            </a:pPr>
            <a:endParaRPr kumimoji="0" lang="ko-KR" altLang="en-US" sz="1100">
              <a:solidFill>
                <a:srgbClr val="000000"/>
              </a:solidFill>
              <a:latin typeface="Arial" pitchFamily="34" charset="0"/>
              <a:ea typeface="돋움" pitchFamily="50" charset="-127"/>
            </a:endParaRPr>
          </a:p>
        </p:txBody>
      </p:sp>
      <p:sp>
        <p:nvSpPr>
          <p:cNvPr id="5685250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470075" y="3586163"/>
            <a:ext cx="5918411" cy="43180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0" tIns="36000" rIns="0" bIns="0" numCol="1" anchor="ctr" anchorCtr="0" compatLnSpc="1">
            <a:prstTxWarp prst="textNoShape">
              <a:avLst/>
            </a:prstTxWarp>
          </a:bodyPr>
          <a:lstStyle>
            <a:lvl1pPr marL="0" indent="0">
              <a:defRPr sz="2000">
                <a:latin typeface="바탕체" pitchFamily="17" charset="-127"/>
                <a:ea typeface="바탕체" pitchFamily="17" charset="-127"/>
              </a:defRPr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5685252" name="Rectangle 4"/>
          <p:cNvSpPr>
            <a:spLocks noGrp="1" noChangeArrowheads="1"/>
          </p:cNvSpPr>
          <p:nvPr>
            <p:ph type="ctrTitle"/>
          </p:nvPr>
        </p:nvSpPr>
        <p:spPr bwMode="auto">
          <a:xfrm>
            <a:off x="470075" y="3086101"/>
            <a:ext cx="5918411" cy="433388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>
            <a:lvl1pPr algn="l">
              <a:defRPr sz="2600">
                <a:solidFill>
                  <a:srgbClr val="000000"/>
                </a:solidFill>
                <a:latin typeface="바탕체" pitchFamily="17" charset="-127"/>
                <a:ea typeface="바탕체" pitchFamily="17" charset="-127"/>
              </a:defRPr>
            </a:lvl1pPr>
          </a:lstStyle>
          <a:p>
            <a:r>
              <a:rPr lang="ko-KR" altLang="en-US"/>
              <a:t>마스터 제목 스타일 편집</a:t>
            </a:r>
          </a:p>
        </p:txBody>
      </p:sp>
      <p:pic>
        <p:nvPicPr>
          <p:cNvPr id="6" name="그림 5" descr="ci_logo01.gif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16679" y="247675"/>
            <a:ext cx="1419830" cy="28575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2819400"/>
            <a:ext cx="9912602" cy="90488"/>
          </a:xfrm>
          <a:prstGeom prst="rect">
            <a:avLst/>
          </a:prstGeom>
          <a:gradFill rotWithShape="1">
            <a:gsLst>
              <a:gs pos="0">
                <a:schemeClr val="tx1">
                  <a:gamma/>
                  <a:tint val="0"/>
                  <a:invGamma/>
                </a:schemeClr>
              </a:gs>
              <a:gs pos="100000">
                <a:schemeClr val="tx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lnSpc>
                <a:spcPct val="80000"/>
              </a:lnSpc>
              <a:spcBef>
                <a:spcPct val="20000"/>
              </a:spcBef>
              <a:buFont typeface="Wingdings" pitchFamily="2" charset="2"/>
              <a:buNone/>
              <a:defRPr/>
            </a:pPr>
            <a:endParaRPr lang="ko-KR" altLang="en-US" sz="1400" b="0"/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1" y="0"/>
            <a:ext cx="9886399" cy="2819400"/>
          </a:xfrm>
          <a:prstGeom prst="rect">
            <a:avLst/>
          </a:prstGeom>
          <a:gradFill rotWithShape="1">
            <a:gsLst>
              <a:gs pos="0">
                <a:srgbClr val="C0C0C0">
                  <a:gamma/>
                  <a:shade val="46275"/>
                  <a:invGamma/>
                </a:srgbClr>
              </a:gs>
              <a:gs pos="100000">
                <a:srgbClr val="C0C0C0"/>
              </a:gs>
            </a:gsLst>
            <a:lin ang="5400000" scaled="1"/>
          </a:gradFill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0" latinLnBrk="0" hangingPunct="0">
              <a:defRPr/>
            </a:pPr>
            <a:endParaRPr kumimoji="0" lang="en-GB" altLang="en-US" sz="1200" b="0">
              <a:solidFill>
                <a:srgbClr val="000099"/>
              </a:solidFill>
              <a:latin typeface="Verdana" pitchFamily="34" charset="0"/>
              <a:ea typeface="굴림" pitchFamily="50" charset="-127"/>
            </a:endParaRPr>
          </a:p>
        </p:txBody>
      </p:sp>
      <p:sp>
        <p:nvSpPr>
          <p:cNvPr id="3092482" name="Rectangle 2"/>
          <p:cNvSpPr>
            <a:spLocks noGrp="1" noChangeArrowheads="1"/>
          </p:cNvSpPr>
          <p:nvPr>
            <p:ph type="subTitle" idx="1"/>
          </p:nvPr>
        </p:nvSpPr>
        <p:spPr bwMode="auto">
          <a:xfrm>
            <a:off x="2453202" y="4610100"/>
            <a:ext cx="7153187" cy="385234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t" anchorCtr="0" compatLnSpc="1">
            <a:prstTxWarp prst="textNoShape">
              <a:avLst/>
            </a:prstTxWarp>
            <a:spAutoFit/>
          </a:bodyPr>
          <a:lstStyle>
            <a:lvl1pPr marL="0" indent="0">
              <a:buFont typeface="Wingdings" pitchFamily="2" charset="2"/>
              <a:buNone/>
              <a:defRPr sz="1600" b="1"/>
            </a:lvl1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3092483" name="Rectangle 3"/>
          <p:cNvSpPr>
            <a:spLocks noGrp="1" noChangeArrowheads="1"/>
          </p:cNvSpPr>
          <p:nvPr>
            <p:ph type="ctrTitle"/>
          </p:nvPr>
        </p:nvSpPr>
        <p:spPr bwMode="auto">
          <a:xfrm>
            <a:off x="628921" y="1544638"/>
            <a:ext cx="7483988" cy="893762"/>
          </a:xfrm>
          <a:prstGeom prst="rect">
            <a:avLst/>
          </a:prstGeom>
          <a:noFill/>
          <a:ln w="12700">
            <a:miter lim="800000"/>
            <a:headEnd/>
            <a:tailEnd/>
          </a:ln>
        </p:spPr>
        <p:txBody>
          <a:bodyPr vert="horz" wrap="square" lIns="87312" tIns="44450" rIns="87312" bIns="44450" numCol="1" anchor="b" anchorCtr="0" compatLnSpc="1">
            <a:prstTxWarp prst="textNoShape">
              <a:avLst/>
            </a:prstTxWarp>
          </a:bodyPr>
          <a:lstStyle>
            <a:lvl1pPr>
              <a:defRPr sz="2400"/>
            </a:lvl1pPr>
          </a:lstStyle>
          <a:p>
            <a:r>
              <a:rPr lang="ko-KR" altLang="en-US"/>
              <a:t>마스터스 제목 스타일 편집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5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772" y="1600207"/>
            <a:ext cx="8915283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5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816" y="4407458"/>
            <a:ext cx="8419079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816" y="2906713"/>
            <a:ext cx="8419079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5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622" y="1600207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891" y="1600207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5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87" y="1535113"/>
            <a:ext cx="437739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87" y="2174875"/>
            <a:ext cx="437739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891" y="1535113"/>
            <a:ext cx="437903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891" y="2174875"/>
            <a:ext cx="4379034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5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6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6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813" y="273050"/>
            <a:ext cx="325889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29" y="273142"/>
            <a:ext cx="5536843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813" y="1435103"/>
            <a:ext cx="325889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6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852" y="4800600"/>
            <a:ext cx="5942976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852" y="612775"/>
            <a:ext cx="5942976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852" y="5367338"/>
            <a:ext cx="5942976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>
    <p:wipe dir="r"/>
  </p:transition>
</p:sldLayout>
</file>

<file path=ppt/slideLayouts/slideLayout36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772" y="274638"/>
            <a:ext cx="8915283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72" y="1600207"/>
            <a:ext cx="8915283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6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228" y="274728"/>
            <a:ext cx="2228819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773" y="274728"/>
            <a:ext cx="65292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6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957" y="187476"/>
            <a:ext cx="9358500" cy="6483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076" y="198065"/>
            <a:ext cx="3317588" cy="3255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20" y="274638"/>
            <a:ext cx="8915283" cy="1143000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020" y="1600333"/>
            <a:ext cx="8915283" cy="4525963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6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20" y="274638"/>
            <a:ext cx="8915283" cy="1143000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798" y="1600333"/>
            <a:ext cx="4379034" cy="4525963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1090" y="1600333"/>
            <a:ext cx="4379034" cy="4525963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6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6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61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fld id="{585727BA-CF1B-41A1-86A3-BAF6D4EADECA}" type="datetime1">
              <a:rPr lang="ko-KR" altLang="en-US"/>
              <a:pPr>
                <a:defRPr/>
              </a:pPr>
              <a:t>2017-02-02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12" y="6356561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37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36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2017-02-02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12" y="6356536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957" y="187476"/>
            <a:ext cx="9358500" cy="6483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076" y="198065"/>
            <a:ext cx="3317588" cy="3255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7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29" y="274638"/>
            <a:ext cx="8915283" cy="1143000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029" y="1600333"/>
            <a:ext cx="8915283" cy="4525963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7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29" y="274638"/>
            <a:ext cx="8915283" cy="1143000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800" y="1600333"/>
            <a:ext cx="4379034" cy="4525963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1090" y="1600333"/>
            <a:ext cx="4379034" cy="4525963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>
    <p:wipe dir="r"/>
  </p:transition>
</p:sldLayout>
</file>

<file path=ppt/slideLayouts/slideLayout37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wipe dir="r"/>
  </p:transition>
</p:sldLayout>
</file>

<file path=ppt/slideLayouts/slideLayout37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678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fld id="{585727BA-CF1B-41A1-86A3-BAF6D4EADECA}" type="datetime1">
              <a:rPr lang="ko-KR" altLang="en-US"/>
              <a:pPr>
                <a:defRPr/>
              </a:pPr>
              <a:t>2017-02-02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678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37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653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2017-02-02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653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7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629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2017-02-02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629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66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FF16DFD-8956-4F82-8468-99A350835C38}" type="datetime1">
              <a:rPr lang="ko-KR" altLang="en-US"/>
              <a:pPr>
                <a:defRPr/>
              </a:pPr>
              <a:t>2017-02-02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66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37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66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28761B1-F265-40F1-AA6A-B6F1497E9374}" type="datetime1">
              <a:rPr lang="ko-KR" altLang="en-US"/>
              <a:pPr>
                <a:defRPr/>
              </a:pPr>
              <a:t>2017-02-02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66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3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8"/>
          <p:cNvSpPr>
            <a:spLocks noGrp="1"/>
          </p:cNvSpPr>
          <p:nvPr>
            <p:ph type="title"/>
          </p:nvPr>
        </p:nvSpPr>
        <p:spPr>
          <a:xfrm>
            <a:off x="478445" y="249471"/>
            <a:ext cx="8913972" cy="511156"/>
          </a:xfrm>
          <a:prstGeom prst="rect">
            <a:avLst/>
          </a:prstGeom>
        </p:spPr>
        <p:txBody>
          <a:bodyPr/>
          <a:lstStyle>
            <a:lvl1pPr algn="l">
              <a:defRPr sz="2400" b="1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38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66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12DCED-D5AD-4724-AA21-D7D7CDF3797D}" type="datetime1">
              <a:rPr lang="ko-KR" altLang="en-US"/>
              <a:pPr>
                <a:defRPr/>
              </a:pPr>
              <a:t>2017-02-02</a:t>
            </a:fld>
            <a:endParaRPr lang="ko-KR" altLang="en-US" dirty="0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66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</p:sldLayout>
</file>

<file path=ppt/slideLayouts/slideLayout38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50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2017-02-02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50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8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34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2017-02-02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34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8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531" y="187325"/>
            <a:ext cx="9357443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8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567" y="1600205"/>
            <a:ext cx="8915282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8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794" y="4406992"/>
            <a:ext cx="8419079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794" y="2906713"/>
            <a:ext cx="8419079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8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567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826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8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76" y="1535113"/>
            <a:ext cx="437739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76" y="2174875"/>
            <a:ext cx="437739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826" y="1535113"/>
            <a:ext cx="437903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826" y="2174875"/>
            <a:ext cx="4379034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9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39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612" y="273050"/>
            <a:ext cx="325889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53" y="273052"/>
            <a:ext cx="5536841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612" y="1435103"/>
            <a:ext cx="325889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9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643" y="4800600"/>
            <a:ext cx="5942976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643" y="612775"/>
            <a:ext cx="5942976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643" y="5367338"/>
            <a:ext cx="5942976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567" y="1600205"/>
            <a:ext cx="8915282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9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032" y="274640"/>
            <a:ext cx="2228819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614" y="274640"/>
            <a:ext cx="65292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9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524" y="187325"/>
            <a:ext cx="9357443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39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567" y="1600205"/>
            <a:ext cx="8915282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9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794" y="4406974"/>
            <a:ext cx="8419079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794" y="2906713"/>
            <a:ext cx="8419079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39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567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826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39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76" y="1535113"/>
            <a:ext cx="437739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76" y="2174875"/>
            <a:ext cx="437739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826" y="1535113"/>
            <a:ext cx="437903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826" y="2174875"/>
            <a:ext cx="4379034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0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0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604" y="273050"/>
            <a:ext cx="325889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43" y="273052"/>
            <a:ext cx="5536841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604" y="1435103"/>
            <a:ext cx="325889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0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634" y="4800600"/>
            <a:ext cx="5942976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634" y="612775"/>
            <a:ext cx="5942976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634" y="5367338"/>
            <a:ext cx="5942976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567" y="1600205"/>
            <a:ext cx="8915282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0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032" y="274640"/>
            <a:ext cx="2228819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602" y="274640"/>
            <a:ext cx="65292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0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512" y="187325"/>
            <a:ext cx="9357443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40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567" y="1600205"/>
            <a:ext cx="8915282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0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794" y="4406954"/>
            <a:ext cx="8419079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794" y="2906713"/>
            <a:ext cx="8419079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0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567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826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76" y="1535113"/>
            <a:ext cx="437739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76" y="2174875"/>
            <a:ext cx="437739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826" y="1535113"/>
            <a:ext cx="437903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826" y="2174875"/>
            <a:ext cx="4379034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94" y="273050"/>
            <a:ext cx="325889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33" y="273052"/>
            <a:ext cx="5536841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594" y="1435103"/>
            <a:ext cx="325889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626" y="4800600"/>
            <a:ext cx="5942976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626" y="612775"/>
            <a:ext cx="5942976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626" y="5367338"/>
            <a:ext cx="5942976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567" y="1600205"/>
            <a:ext cx="8915282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032" y="274640"/>
            <a:ext cx="2228819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592" y="274640"/>
            <a:ext cx="65292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20035" name="Picture 3" descr="hansol"/>
          <p:cNvPicPr preferRelativeResize="0">
            <a:picLocks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83878" y="6200775"/>
            <a:ext cx="2447532" cy="323850"/>
          </a:xfrm>
          <a:prstGeom prst="rect">
            <a:avLst/>
          </a:prstGeom>
          <a:noFill/>
        </p:spPr>
      </p:pic>
      <p:pic>
        <p:nvPicPr>
          <p:cNvPr id="2220037" name="Picture 5"/>
          <p:cNvPicPr>
            <a:picLocks noChangeAspect="1" noChangeArrowheads="1"/>
          </p:cNvPicPr>
          <p:nvPr userDrawn="1"/>
        </p:nvPicPr>
        <p:blipFill>
          <a:blip r:embed="rId3" cstate="print">
            <a:grayscl/>
          </a:blip>
          <a:srcRect l="28203" t="26381" r="27501" b="15553"/>
          <a:stretch>
            <a:fillRect/>
          </a:stretch>
        </p:blipFill>
        <p:spPr bwMode="auto">
          <a:xfrm>
            <a:off x="6896586" y="3429001"/>
            <a:ext cx="2447532" cy="230505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Layout>
</file>

<file path=ppt/slideLayouts/slideLayout4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519" y="4406930"/>
            <a:ext cx="8418751" cy="61555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519" y="2906713"/>
            <a:ext cx="8418751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4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5221" y="836613"/>
            <a:ext cx="4380798" cy="5762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28406" y="836613"/>
            <a:ext cx="4380798" cy="57626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221" y="707667"/>
            <a:ext cx="8913972" cy="276999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5235" y="1535113"/>
            <a:ext cx="437603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5235" y="2174875"/>
            <a:ext cx="437603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1569" y="1535113"/>
            <a:ext cx="437762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1569" y="2174875"/>
            <a:ext cx="437762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221" y="1127352"/>
            <a:ext cx="3258615" cy="30777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2891" y="273052"/>
            <a:ext cx="553631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5221" y="1435103"/>
            <a:ext cx="3258615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4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1201" y="5059590"/>
            <a:ext cx="5942648" cy="30777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1201" y="612775"/>
            <a:ext cx="5942648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1201" y="5367338"/>
            <a:ext cx="5942648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</p:sldLayout>
</file>

<file path=ppt/slideLayouts/slideLayout4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879462" y="404813"/>
            <a:ext cx="830997" cy="1008062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5236" y="404813"/>
            <a:ext cx="6533103" cy="1008062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2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내용 개체 틀 1"/>
          <p:cNvSpPr>
            <a:spLocks noGrp="1"/>
          </p:cNvSpPr>
          <p:nvPr>
            <p:ph/>
          </p:nvPr>
        </p:nvSpPr>
        <p:spPr>
          <a:xfrm>
            <a:off x="495221" y="404813"/>
            <a:ext cx="8913972" cy="1008062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</p:sldLayout>
</file>

<file path=ppt/slideLayouts/slideLayout4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3488" y="187325"/>
            <a:ext cx="9357443" cy="648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43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567" y="1600205"/>
            <a:ext cx="8915282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3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790" y="4406906"/>
            <a:ext cx="8419079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790" y="2906713"/>
            <a:ext cx="8419079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3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567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817" y="1600205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3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70" y="1535113"/>
            <a:ext cx="437739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70" y="2174875"/>
            <a:ext cx="437739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817" y="1535113"/>
            <a:ext cx="437903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817" y="2174875"/>
            <a:ext cx="4379034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Layouts/slideLayout43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9" y="273050"/>
            <a:ext cx="325889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10" y="273052"/>
            <a:ext cx="5536841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569" y="1435103"/>
            <a:ext cx="325889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3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601" y="4800600"/>
            <a:ext cx="5942976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601" y="612775"/>
            <a:ext cx="5942976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601" y="5367338"/>
            <a:ext cx="5942976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</p:spTree>
  </p:cSld>
  <p:clrMapOvr>
    <a:masterClrMapping/>
  </p:clrMapOvr>
  <p:transition/>
</p:sldLayout>
</file>

<file path=ppt/slideLayouts/slideLayout4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567" y="1600205"/>
            <a:ext cx="8915282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3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030" y="274640"/>
            <a:ext cx="2228819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568" y="274640"/>
            <a:ext cx="65292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</p:cSld>
  <p:clrMapOvr>
    <a:masterClrMapping/>
  </p:clrMapOvr>
  <p:transition/>
</p:sldLayout>
</file>

<file path=ppt/slideLayouts/slideLayout4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fileview9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486" y="187325"/>
            <a:ext cx="9357443" cy="648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2837312"/>
      </p:ext>
    </p:extLst>
  </p:cSld>
  <p:clrMapOvr>
    <a:masterClrMapping/>
  </p:clrMapOvr>
  <p:transition/>
</p:sldLayout>
</file>

<file path=ppt/slideLayouts/slideLayout44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84424" y="112195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4567" y="1600204"/>
            <a:ext cx="8915282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pic>
        <p:nvPicPr>
          <p:cNvPr id="1026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5206" y="290526"/>
            <a:ext cx="1315688" cy="44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57583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4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82790" y="4406904"/>
            <a:ext cx="8419079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82790" y="2906713"/>
            <a:ext cx="8419079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pic>
        <p:nvPicPr>
          <p:cNvPr id="4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5206" y="290526"/>
            <a:ext cx="1315688" cy="44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694241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567" y="1600204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0816" y="1600204"/>
            <a:ext cx="4379034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pic>
        <p:nvPicPr>
          <p:cNvPr id="5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5206" y="290526"/>
            <a:ext cx="1315688" cy="44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7610781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4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94568" y="1535113"/>
            <a:ext cx="4377397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94568" y="2174875"/>
            <a:ext cx="4377397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5030816" y="1535113"/>
            <a:ext cx="4379034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5030816" y="2174875"/>
            <a:ext cx="4379034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pic>
        <p:nvPicPr>
          <p:cNvPr id="7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5206" y="290526"/>
            <a:ext cx="1315688" cy="44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974512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pic>
        <p:nvPicPr>
          <p:cNvPr id="3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5206" y="290526"/>
            <a:ext cx="1315688" cy="44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9571910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4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5206" y="290526"/>
            <a:ext cx="1315688" cy="44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4700702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4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8" y="273050"/>
            <a:ext cx="325889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873008" y="273052"/>
            <a:ext cx="5536841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94568" y="1435103"/>
            <a:ext cx="325889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pic>
        <p:nvPicPr>
          <p:cNvPr id="5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5206" y="290526"/>
            <a:ext cx="1315688" cy="44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670666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4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940600" y="4800600"/>
            <a:ext cx="5942976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940600" y="612775"/>
            <a:ext cx="5942976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940600" y="5367338"/>
            <a:ext cx="5942976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pic>
        <p:nvPicPr>
          <p:cNvPr id="5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5206" y="290526"/>
            <a:ext cx="1315688" cy="44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823111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4567" y="274638"/>
            <a:ext cx="8915282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567" y="1600204"/>
            <a:ext cx="8915282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pic>
        <p:nvPicPr>
          <p:cNvPr id="4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5206" y="290526"/>
            <a:ext cx="1315688" cy="44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7801549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5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7181029" y="274640"/>
            <a:ext cx="2228819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94568" y="274640"/>
            <a:ext cx="65292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pic>
        <p:nvPicPr>
          <p:cNvPr id="4" name="Picture 2" descr="D:\인사규정\국문(한솔페이퍼텍).jp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5206" y="290526"/>
            <a:ext cx="1315688" cy="4410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5262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5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fileview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2957" y="187476"/>
            <a:ext cx="9358500" cy="6483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그림 5" descr="하늘2.bmp"/>
          <p:cNvPicPr>
            <a:picLocks noChangeAspect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6076" y="198065"/>
            <a:ext cx="3317588" cy="3255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52918141"/>
      </p:ext>
    </p:extLst>
  </p:cSld>
  <p:clrMapOvr>
    <a:masterClrMapping/>
  </p:clrMapOvr>
  <p:transition/>
</p:sldLayout>
</file>

<file path=ppt/slideLayouts/slideLayout4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95031" y="1600333"/>
            <a:ext cx="8915283" cy="4525963"/>
          </a:xfrm>
          <a:prstGeom prst="rect">
            <a:avLst/>
          </a:prstGeom>
        </p:spPr>
        <p:txBody>
          <a:bodyPr lIns="90753" tIns="45376" rIns="90753" bIns="45376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04166338"/>
      </p:ext>
    </p:extLst>
  </p:cSld>
  <p:clrMapOvr>
    <a:masterClrMapping/>
  </p:clrMapOvr>
  <p:transition>
    <p:wipe dir="r"/>
  </p:transition>
</p:sldLayout>
</file>

<file path=ppt/slideLayouts/slideLayout4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95031" y="274638"/>
            <a:ext cx="8915283" cy="1143000"/>
          </a:xfrm>
          <a:prstGeom prst="rect">
            <a:avLst/>
          </a:prstGeom>
        </p:spPr>
        <p:txBody>
          <a:bodyPr lIns="90753" tIns="45376" rIns="90753" bIns="45376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94800" y="1600333"/>
            <a:ext cx="4379034" cy="4525963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5031090" y="1600333"/>
            <a:ext cx="4379034" cy="4525963"/>
          </a:xfrm>
          <a:prstGeom prst="rect">
            <a:avLst/>
          </a:prstGeom>
        </p:spPr>
        <p:txBody>
          <a:bodyPr lIns="90753" tIns="45376" rIns="90753" bIns="45376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28883978"/>
      </p:ext>
    </p:extLst>
  </p:cSld>
  <p:clrMapOvr>
    <a:masterClrMapping/>
  </p:clrMapOvr>
  <p:transition>
    <p:wipe dir="r"/>
  </p:transition>
</p:sldLayout>
</file>

<file path=ppt/slideLayouts/slideLayout4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3632993"/>
      </p:ext>
    </p:extLst>
  </p:cSld>
  <p:clrMapOvr>
    <a:masterClrMapping/>
  </p:clrMapOvr>
  <p:transition>
    <p:wipe dir="r"/>
  </p:transition>
</p:sldLayout>
</file>

<file path=ppt/slideLayouts/slideLayout4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685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fld id="{585727BA-CF1B-41A1-86A3-BAF6D4EADECA}" type="datetime1">
              <a:rPr lang="ko-KR" altLang="en-US"/>
              <a:pPr>
                <a:defRPr/>
              </a:pPr>
              <a:t>2017-02-02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685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굴림" pitchFamily="50" charset="-127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7769856"/>
      </p:ext>
    </p:extLst>
  </p:cSld>
  <p:clrMapOvr>
    <a:masterClrMapping/>
  </p:clrMapOvr>
</p:sldLayout>
</file>

<file path=ppt/slideLayouts/slideLayout45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660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2017-02-02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660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4797694"/>
      </p:ext>
    </p:extLst>
  </p:cSld>
  <p:clrMapOvr>
    <a:masterClrMapping/>
  </p:clrMapOvr>
</p:sldLayout>
</file>

<file path=ppt/slideLayouts/slideLayout4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636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2017-02-02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636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715656"/>
      </p:ext>
    </p:extLst>
  </p:cSld>
  <p:clrMapOvr>
    <a:masterClrMapping/>
  </p:clrMapOvr>
</p:sldLayout>
</file>

<file path=ppt/slideLayouts/slideLayout4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75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FF16DFD-8956-4F82-8468-99A350835C38}" type="datetime1">
              <a:rPr lang="ko-KR" altLang="en-US"/>
              <a:pPr>
                <a:defRPr/>
              </a:pPr>
              <a:t>2017-02-02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75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0259498"/>
      </p:ext>
    </p:extLst>
  </p:cSld>
  <p:clrMapOvr>
    <a:masterClrMapping/>
  </p:clrMapOvr>
</p:sldLayout>
</file>

<file path=ppt/slideLayouts/slideLayout45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4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75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28761B1-F265-40F1-AA6A-B6F1497E9374}" type="datetime1">
              <a:rPr lang="ko-KR" altLang="en-US"/>
              <a:pPr>
                <a:defRPr/>
              </a:pPr>
              <a:t>2017-02-02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75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18242179"/>
      </p:ext>
    </p:extLst>
  </p:cSld>
  <p:clrMapOvr>
    <a:masterClrMapping/>
  </p:clrMapOvr>
</p:sldLayout>
</file>

<file path=ppt/slideLayouts/slideLayout4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제목 8"/>
          <p:cNvSpPr>
            <a:spLocks noGrp="1"/>
          </p:cNvSpPr>
          <p:nvPr>
            <p:ph type="title"/>
          </p:nvPr>
        </p:nvSpPr>
        <p:spPr>
          <a:xfrm>
            <a:off x="478445" y="249471"/>
            <a:ext cx="8913972" cy="511156"/>
          </a:xfrm>
          <a:prstGeom prst="rect">
            <a:avLst/>
          </a:prstGeom>
        </p:spPr>
        <p:txBody>
          <a:bodyPr/>
          <a:lstStyle>
            <a:lvl1pPr algn="l">
              <a:defRPr sz="2400" b="1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73593264"/>
      </p:ext>
    </p:extLst>
  </p:cSld>
  <p:clrMapOvr>
    <a:masterClrMapping/>
  </p:clrMapOvr>
</p:sldLayout>
</file>

<file path=ppt/slideLayouts/slideLayout46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5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75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12DCED-D5AD-4724-AA21-D7D7CDF3797D}" type="datetime1">
              <a:rPr lang="ko-KR" altLang="en-US"/>
              <a:pPr>
                <a:defRPr/>
              </a:pPr>
              <a:t>2017-02-02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75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28305543"/>
      </p:ext>
    </p:extLst>
  </p:cSld>
  <p:clrMapOvr>
    <a:masterClrMapping/>
  </p:clrMapOvr>
</p:sldLayout>
</file>

<file path=ppt/slideLayouts/slideLayout46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6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59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2017-02-02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59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6223867"/>
      </p:ext>
    </p:extLst>
  </p:cSld>
  <p:clrMapOvr>
    <a:masterClrMapping/>
  </p:clrMapOvr>
</p:sldLayout>
</file>

<file path=ppt/slideLayouts/slideLayout4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7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>
          <a:xfrm>
            <a:off x="495220" y="6356543"/>
            <a:ext cx="231103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fld id="{654C2AAB-9FB2-49D2-B909-BD7B1F020E67}" type="datetime1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>
                <a:buClr>
                  <a:prstClr val="black"/>
                </a:buClr>
                <a:defRPr/>
              </a:pPr>
              <a:t>2017-02-02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>
          <a:xfrm>
            <a:off x="3384021" y="6356543"/>
            <a:ext cx="3136397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buClr>
                <a:prstClr val="black"/>
              </a:buClr>
              <a:defRPr/>
            </a:pPr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8803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5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17.xml"/><Relationship Id="rId1" Type="http://schemas.openxmlformats.org/officeDocument/2006/relationships/slideLayout" Target="../slideLayouts/slideLayout16.xml"/><Relationship Id="rId6" Type="http://schemas.openxmlformats.org/officeDocument/2006/relationships/theme" Target="../theme/theme3.xml"/><Relationship Id="rId5" Type="http://schemas.openxmlformats.org/officeDocument/2006/relationships/slideLayout" Target="../slideLayouts/slideLayout20.xml"/><Relationship Id="rId4" Type="http://schemas.openxmlformats.org/officeDocument/2006/relationships/slideLayout" Target="../slideLayouts/slideLayout19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4" Type="http://schemas.openxmlformats.org/officeDocument/2006/relationships/image" Target="../media/image1.pn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slideLayout" Target="../slideLayouts/slideLayout46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slideLayout" Target="../slideLayouts/slideLayout45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Relationship Id="rId1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slideLayout" Target="../slideLayouts/slideLayout58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Relationship Id="rId14" Type="http://schemas.openxmlformats.org/officeDocument/2006/relationships/image" Target="../media/image1.pn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6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61.xml"/><Relationship Id="rId7" Type="http://schemas.openxmlformats.org/officeDocument/2006/relationships/slideLayout" Target="../slideLayouts/slideLayout65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60.xml"/><Relationship Id="rId1" Type="http://schemas.openxmlformats.org/officeDocument/2006/relationships/slideLayout" Target="../slideLayouts/slideLayout59.xml"/><Relationship Id="rId6" Type="http://schemas.openxmlformats.org/officeDocument/2006/relationships/slideLayout" Target="../slideLayouts/slideLayout64.xml"/><Relationship Id="rId11" Type="http://schemas.openxmlformats.org/officeDocument/2006/relationships/slideLayout" Target="../slideLayouts/slideLayout69.xml"/><Relationship Id="rId5" Type="http://schemas.openxmlformats.org/officeDocument/2006/relationships/slideLayout" Target="../slideLayouts/slideLayout63.xml"/><Relationship Id="rId10" Type="http://schemas.openxmlformats.org/officeDocument/2006/relationships/slideLayout" Target="../slideLayouts/slideLayout68.xml"/><Relationship Id="rId4" Type="http://schemas.openxmlformats.org/officeDocument/2006/relationships/slideLayout" Target="../slideLayouts/slideLayout62.xml"/><Relationship Id="rId9" Type="http://schemas.openxmlformats.org/officeDocument/2006/relationships/slideLayout" Target="../slideLayouts/slideLayout67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7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72.xml"/><Relationship Id="rId7" Type="http://schemas.openxmlformats.org/officeDocument/2006/relationships/slideLayout" Target="../slideLayouts/slideLayout76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71.xml"/><Relationship Id="rId1" Type="http://schemas.openxmlformats.org/officeDocument/2006/relationships/slideLayout" Target="../slideLayouts/slideLayout70.xml"/><Relationship Id="rId6" Type="http://schemas.openxmlformats.org/officeDocument/2006/relationships/slideLayout" Target="../slideLayouts/slideLayout75.xml"/><Relationship Id="rId11" Type="http://schemas.openxmlformats.org/officeDocument/2006/relationships/slideLayout" Target="../slideLayouts/slideLayout80.xml"/><Relationship Id="rId5" Type="http://schemas.openxmlformats.org/officeDocument/2006/relationships/slideLayout" Target="../slideLayouts/slideLayout74.xml"/><Relationship Id="rId10" Type="http://schemas.openxmlformats.org/officeDocument/2006/relationships/slideLayout" Target="../slideLayouts/slideLayout79.xml"/><Relationship Id="rId4" Type="http://schemas.openxmlformats.org/officeDocument/2006/relationships/slideLayout" Target="../slideLayouts/slideLayout73.xml"/><Relationship Id="rId9" Type="http://schemas.openxmlformats.org/officeDocument/2006/relationships/slideLayout" Target="../slideLayouts/slideLayout78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83.xml"/><Relationship Id="rId2" Type="http://schemas.openxmlformats.org/officeDocument/2006/relationships/slideLayout" Target="../slideLayouts/slideLayout82.xml"/><Relationship Id="rId1" Type="http://schemas.openxmlformats.org/officeDocument/2006/relationships/slideLayout" Target="../slideLayouts/slideLayout81.xml"/><Relationship Id="rId5" Type="http://schemas.openxmlformats.org/officeDocument/2006/relationships/image" Target="../media/image1.png"/><Relationship Id="rId4" Type="http://schemas.openxmlformats.org/officeDocument/2006/relationships/theme" Target="../theme/theme1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84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2.xml"/><Relationship Id="rId13" Type="http://schemas.openxmlformats.org/officeDocument/2006/relationships/slideLayout" Target="../slideLayouts/slideLayout97.xml"/><Relationship Id="rId3" Type="http://schemas.openxmlformats.org/officeDocument/2006/relationships/slideLayout" Target="../slideLayouts/slideLayout87.xml"/><Relationship Id="rId7" Type="http://schemas.openxmlformats.org/officeDocument/2006/relationships/slideLayout" Target="../slideLayouts/slideLayout91.xml"/><Relationship Id="rId12" Type="http://schemas.openxmlformats.org/officeDocument/2006/relationships/slideLayout" Target="../slideLayouts/slideLayout96.xml"/><Relationship Id="rId2" Type="http://schemas.openxmlformats.org/officeDocument/2006/relationships/slideLayout" Target="../slideLayouts/slideLayout86.xml"/><Relationship Id="rId1" Type="http://schemas.openxmlformats.org/officeDocument/2006/relationships/slideLayout" Target="../slideLayouts/slideLayout85.xml"/><Relationship Id="rId6" Type="http://schemas.openxmlformats.org/officeDocument/2006/relationships/slideLayout" Target="../slideLayouts/slideLayout90.xml"/><Relationship Id="rId11" Type="http://schemas.openxmlformats.org/officeDocument/2006/relationships/slideLayout" Target="../slideLayouts/slideLayout95.xml"/><Relationship Id="rId5" Type="http://schemas.openxmlformats.org/officeDocument/2006/relationships/slideLayout" Target="../slideLayouts/slideLayout89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94.xml"/><Relationship Id="rId4" Type="http://schemas.openxmlformats.org/officeDocument/2006/relationships/slideLayout" Target="../slideLayouts/slideLayout88.xml"/><Relationship Id="rId9" Type="http://schemas.openxmlformats.org/officeDocument/2006/relationships/slideLayout" Target="../slideLayouts/slideLayout93.xml"/><Relationship Id="rId14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5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00.xml"/><Relationship Id="rId7" Type="http://schemas.openxmlformats.org/officeDocument/2006/relationships/slideLayout" Target="../slideLayouts/slideLayout104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99.xml"/><Relationship Id="rId1" Type="http://schemas.openxmlformats.org/officeDocument/2006/relationships/slideLayout" Target="../slideLayouts/slideLayout98.xml"/><Relationship Id="rId6" Type="http://schemas.openxmlformats.org/officeDocument/2006/relationships/slideLayout" Target="../slideLayouts/slideLayout103.xml"/><Relationship Id="rId11" Type="http://schemas.openxmlformats.org/officeDocument/2006/relationships/slideLayout" Target="../slideLayouts/slideLayout108.xml"/><Relationship Id="rId5" Type="http://schemas.openxmlformats.org/officeDocument/2006/relationships/slideLayout" Target="../slideLayouts/slideLayout102.xml"/><Relationship Id="rId10" Type="http://schemas.openxmlformats.org/officeDocument/2006/relationships/slideLayout" Target="../slideLayouts/slideLayout107.xml"/><Relationship Id="rId4" Type="http://schemas.openxmlformats.org/officeDocument/2006/relationships/slideLayout" Target="../slideLayouts/slideLayout101.xml"/><Relationship Id="rId9" Type="http://schemas.openxmlformats.org/officeDocument/2006/relationships/slideLayout" Target="../slideLayouts/slideLayout106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6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11.xml"/><Relationship Id="rId7" Type="http://schemas.openxmlformats.org/officeDocument/2006/relationships/slideLayout" Target="../slideLayouts/slideLayout115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10.xml"/><Relationship Id="rId1" Type="http://schemas.openxmlformats.org/officeDocument/2006/relationships/slideLayout" Target="../slideLayouts/slideLayout109.xml"/><Relationship Id="rId6" Type="http://schemas.openxmlformats.org/officeDocument/2006/relationships/slideLayout" Target="../slideLayouts/slideLayout114.xml"/><Relationship Id="rId11" Type="http://schemas.openxmlformats.org/officeDocument/2006/relationships/slideLayout" Target="../slideLayouts/slideLayout119.xml"/><Relationship Id="rId5" Type="http://schemas.openxmlformats.org/officeDocument/2006/relationships/slideLayout" Target="../slideLayouts/slideLayout113.xml"/><Relationship Id="rId10" Type="http://schemas.openxmlformats.org/officeDocument/2006/relationships/slideLayout" Target="../slideLayouts/slideLayout118.xml"/><Relationship Id="rId4" Type="http://schemas.openxmlformats.org/officeDocument/2006/relationships/slideLayout" Target="../slideLayouts/slideLayout112.xml"/><Relationship Id="rId9" Type="http://schemas.openxmlformats.org/officeDocument/2006/relationships/slideLayout" Target="../slideLayouts/slideLayout117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theme" Target="../theme/theme15.xml"/><Relationship Id="rId2" Type="http://schemas.openxmlformats.org/officeDocument/2006/relationships/slideLayout" Target="../slideLayouts/slideLayout121.xml"/><Relationship Id="rId1" Type="http://schemas.openxmlformats.org/officeDocument/2006/relationships/slideLayout" Target="../slideLayouts/slideLayout120.xml"/><Relationship Id="rId4" Type="http://schemas.openxmlformats.org/officeDocument/2006/relationships/image" Target="../media/image1.png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theme" Target="../theme/theme16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4" Type="http://schemas.openxmlformats.org/officeDocument/2006/relationships/image" Target="../media/image1.png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theme" Target="../theme/theme17.xml"/><Relationship Id="rId2" Type="http://schemas.openxmlformats.org/officeDocument/2006/relationships/slideLayout" Target="../slideLayouts/slideLayout125.xml"/><Relationship Id="rId1" Type="http://schemas.openxmlformats.org/officeDocument/2006/relationships/slideLayout" Target="../slideLayouts/slideLayout124.xml"/><Relationship Id="rId4" Type="http://schemas.openxmlformats.org/officeDocument/2006/relationships/image" Target="../media/image1.png"/></Relationships>
</file>

<file path=ppt/slideMasters/_rels/slideMaster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8.xml"/><Relationship Id="rId1" Type="http://schemas.openxmlformats.org/officeDocument/2006/relationships/slideLayout" Target="../slideLayouts/slideLayout126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127.xml"/></Relationships>
</file>

<file path=ppt/slideMasters/_rels/slideMaster2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5.xml"/><Relationship Id="rId13" Type="http://schemas.openxmlformats.org/officeDocument/2006/relationships/slideLayout" Target="../slideLayouts/slideLayout140.xml"/><Relationship Id="rId3" Type="http://schemas.openxmlformats.org/officeDocument/2006/relationships/slideLayout" Target="../slideLayouts/slideLayout130.xml"/><Relationship Id="rId7" Type="http://schemas.openxmlformats.org/officeDocument/2006/relationships/slideLayout" Target="../slideLayouts/slideLayout134.xml"/><Relationship Id="rId12" Type="http://schemas.openxmlformats.org/officeDocument/2006/relationships/slideLayout" Target="../slideLayouts/slideLayout139.xml"/><Relationship Id="rId2" Type="http://schemas.openxmlformats.org/officeDocument/2006/relationships/slideLayout" Target="../slideLayouts/slideLayout129.xml"/><Relationship Id="rId1" Type="http://schemas.openxmlformats.org/officeDocument/2006/relationships/slideLayout" Target="../slideLayouts/slideLayout128.xml"/><Relationship Id="rId6" Type="http://schemas.openxmlformats.org/officeDocument/2006/relationships/slideLayout" Target="../slideLayouts/slideLayout133.xml"/><Relationship Id="rId11" Type="http://schemas.openxmlformats.org/officeDocument/2006/relationships/slideLayout" Target="../slideLayouts/slideLayout138.xml"/><Relationship Id="rId5" Type="http://schemas.openxmlformats.org/officeDocument/2006/relationships/slideLayout" Target="../slideLayouts/slideLayout132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37.xml"/><Relationship Id="rId4" Type="http://schemas.openxmlformats.org/officeDocument/2006/relationships/slideLayout" Target="../slideLayouts/slideLayout131.xml"/><Relationship Id="rId9" Type="http://schemas.openxmlformats.org/officeDocument/2006/relationships/slideLayout" Target="../slideLayouts/slideLayout136.xml"/><Relationship Id="rId14" Type="http://schemas.openxmlformats.org/officeDocument/2006/relationships/theme" Target="../theme/theme20.xml"/></Relationships>
</file>

<file path=ppt/slideMasters/_rels/slideMaster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3.xml"/><Relationship Id="rId7" Type="http://schemas.openxmlformats.org/officeDocument/2006/relationships/slideLayout" Target="../slideLayouts/slideLayout147.xml"/><Relationship Id="rId12" Type="http://schemas.openxmlformats.org/officeDocument/2006/relationships/theme" Target="../theme/theme21.xml"/><Relationship Id="rId2" Type="http://schemas.openxmlformats.org/officeDocument/2006/relationships/slideLayout" Target="../slideLayouts/slideLayout142.xml"/><Relationship Id="rId1" Type="http://schemas.openxmlformats.org/officeDocument/2006/relationships/slideLayout" Target="../slideLayouts/slideLayout141.xml"/><Relationship Id="rId6" Type="http://schemas.openxmlformats.org/officeDocument/2006/relationships/slideLayout" Target="../slideLayouts/slideLayout146.xml"/><Relationship Id="rId11" Type="http://schemas.openxmlformats.org/officeDocument/2006/relationships/slideLayout" Target="../slideLayouts/slideLayout151.xml"/><Relationship Id="rId5" Type="http://schemas.openxmlformats.org/officeDocument/2006/relationships/slideLayout" Target="../slideLayouts/slideLayout145.xml"/><Relationship Id="rId10" Type="http://schemas.openxmlformats.org/officeDocument/2006/relationships/slideLayout" Target="../slideLayouts/slideLayout150.xml"/><Relationship Id="rId4" Type="http://schemas.openxmlformats.org/officeDocument/2006/relationships/slideLayout" Target="../slideLayouts/slideLayout144.xml"/><Relationship Id="rId9" Type="http://schemas.openxmlformats.org/officeDocument/2006/relationships/slideLayout" Target="../slideLayouts/slideLayout149.xml"/></Relationships>
</file>

<file path=ppt/slideMasters/_rels/slideMaster2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2.xml"/><Relationship Id="rId2" Type="http://schemas.openxmlformats.org/officeDocument/2006/relationships/slideLayout" Target="../slideLayouts/slideLayout153.xml"/><Relationship Id="rId1" Type="http://schemas.openxmlformats.org/officeDocument/2006/relationships/slideLayout" Target="../slideLayouts/slideLayout152.xml"/><Relationship Id="rId4" Type="http://schemas.openxmlformats.org/officeDocument/2006/relationships/image" Target="../media/image1.png"/></Relationships>
</file>

<file path=ppt/slideMasters/_rels/slideMaster23.xml.rels><?xml version="1.0" encoding="UTF-8" standalone="yes"?>
<Relationships xmlns="http://schemas.openxmlformats.org/package/2006/relationships"><Relationship Id="rId8" Type="http://schemas.openxmlformats.org/officeDocument/2006/relationships/theme" Target="../theme/theme23.xml"/><Relationship Id="rId3" Type="http://schemas.openxmlformats.org/officeDocument/2006/relationships/slideLayout" Target="../slideLayouts/slideLayout156.xml"/><Relationship Id="rId7" Type="http://schemas.openxmlformats.org/officeDocument/2006/relationships/slideLayout" Target="../slideLayouts/slideLayout160.xml"/><Relationship Id="rId2" Type="http://schemas.openxmlformats.org/officeDocument/2006/relationships/slideLayout" Target="../slideLayouts/slideLayout155.xml"/><Relationship Id="rId1" Type="http://schemas.openxmlformats.org/officeDocument/2006/relationships/slideLayout" Target="../slideLayouts/slideLayout154.xml"/><Relationship Id="rId6" Type="http://schemas.openxmlformats.org/officeDocument/2006/relationships/slideLayout" Target="../slideLayouts/slideLayout159.xml"/><Relationship Id="rId5" Type="http://schemas.openxmlformats.org/officeDocument/2006/relationships/slideLayout" Target="../slideLayouts/slideLayout158.xml"/><Relationship Id="rId4" Type="http://schemas.openxmlformats.org/officeDocument/2006/relationships/slideLayout" Target="../slideLayouts/slideLayout157.xml"/><Relationship Id="rId9" Type="http://schemas.openxmlformats.org/officeDocument/2006/relationships/image" Target="../media/image1.png"/></Relationships>
</file>

<file path=ppt/slideMasters/_rels/slideMaster2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8.xml"/><Relationship Id="rId13" Type="http://schemas.openxmlformats.org/officeDocument/2006/relationships/slideLayout" Target="../slideLayouts/slideLayout173.xml"/><Relationship Id="rId3" Type="http://schemas.openxmlformats.org/officeDocument/2006/relationships/slideLayout" Target="../slideLayouts/slideLayout163.xml"/><Relationship Id="rId7" Type="http://schemas.openxmlformats.org/officeDocument/2006/relationships/slideLayout" Target="../slideLayouts/slideLayout167.xml"/><Relationship Id="rId12" Type="http://schemas.openxmlformats.org/officeDocument/2006/relationships/slideLayout" Target="../slideLayouts/slideLayout172.xml"/><Relationship Id="rId2" Type="http://schemas.openxmlformats.org/officeDocument/2006/relationships/slideLayout" Target="../slideLayouts/slideLayout162.xml"/><Relationship Id="rId1" Type="http://schemas.openxmlformats.org/officeDocument/2006/relationships/slideLayout" Target="../slideLayouts/slideLayout161.xml"/><Relationship Id="rId6" Type="http://schemas.openxmlformats.org/officeDocument/2006/relationships/slideLayout" Target="../slideLayouts/slideLayout166.xml"/><Relationship Id="rId11" Type="http://schemas.openxmlformats.org/officeDocument/2006/relationships/slideLayout" Target="../slideLayouts/slideLayout171.xml"/><Relationship Id="rId5" Type="http://schemas.openxmlformats.org/officeDocument/2006/relationships/slideLayout" Target="../slideLayouts/slideLayout16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70.xml"/><Relationship Id="rId4" Type="http://schemas.openxmlformats.org/officeDocument/2006/relationships/slideLayout" Target="../slideLayouts/slideLayout164.xml"/><Relationship Id="rId9" Type="http://schemas.openxmlformats.org/officeDocument/2006/relationships/slideLayout" Target="../slideLayouts/slideLayout169.xml"/><Relationship Id="rId14" Type="http://schemas.openxmlformats.org/officeDocument/2006/relationships/theme" Target="../theme/theme24.xml"/></Relationships>
</file>

<file path=ppt/slideMasters/_rels/slideMaster2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76.xml"/><Relationship Id="rId7" Type="http://schemas.openxmlformats.org/officeDocument/2006/relationships/slideLayout" Target="../slideLayouts/slideLayout180.xml"/><Relationship Id="rId12" Type="http://schemas.openxmlformats.org/officeDocument/2006/relationships/theme" Target="../theme/theme25.xml"/><Relationship Id="rId2" Type="http://schemas.openxmlformats.org/officeDocument/2006/relationships/slideLayout" Target="../slideLayouts/slideLayout175.xml"/><Relationship Id="rId1" Type="http://schemas.openxmlformats.org/officeDocument/2006/relationships/slideLayout" Target="../slideLayouts/slideLayout174.xml"/><Relationship Id="rId6" Type="http://schemas.openxmlformats.org/officeDocument/2006/relationships/slideLayout" Target="../slideLayouts/slideLayout179.xml"/><Relationship Id="rId11" Type="http://schemas.openxmlformats.org/officeDocument/2006/relationships/slideLayout" Target="../slideLayouts/slideLayout184.xml"/><Relationship Id="rId5" Type="http://schemas.openxmlformats.org/officeDocument/2006/relationships/slideLayout" Target="../slideLayouts/slideLayout178.xml"/><Relationship Id="rId10" Type="http://schemas.openxmlformats.org/officeDocument/2006/relationships/slideLayout" Target="../slideLayouts/slideLayout183.xml"/><Relationship Id="rId4" Type="http://schemas.openxmlformats.org/officeDocument/2006/relationships/slideLayout" Target="../slideLayouts/slideLayout177.xml"/><Relationship Id="rId9" Type="http://schemas.openxmlformats.org/officeDocument/2006/relationships/slideLayout" Target="../slideLayouts/slideLayout182.xml"/></Relationships>
</file>

<file path=ppt/slideMasters/_rels/slideMaster2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87.xml"/><Relationship Id="rId7" Type="http://schemas.openxmlformats.org/officeDocument/2006/relationships/slideLayout" Target="../slideLayouts/slideLayout191.xml"/><Relationship Id="rId12" Type="http://schemas.openxmlformats.org/officeDocument/2006/relationships/theme" Target="../theme/theme26.xml"/><Relationship Id="rId2" Type="http://schemas.openxmlformats.org/officeDocument/2006/relationships/slideLayout" Target="../slideLayouts/slideLayout186.xml"/><Relationship Id="rId1" Type="http://schemas.openxmlformats.org/officeDocument/2006/relationships/slideLayout" Target="../slideLayouts/slideLayout185.xml"/><Relationship Id="rId6" Type="http://schemas.openxmlformats.org/officeDocument/2006/relationships/slideLayout" Target="../slideLayouts/slideLayout190.xml"/><Relationship Id="rId11" Type="http://schemas.openxmlformats.org/officeDocument/2006/relationships/slideLayout" Target="../slideLayouts/slideLayout195.xml"/><Relationship Id="rId5" Type="http://schemas.openxmlformats.org/officeDocument/2006/relationships/slideLayout" Target="../slideLayouts/slideLayout189.xml"/><Relationship Id="rId10" Type="http://schemas.openxmlformats.org/officeDocument/2006/relationships/slideLayout" Target="../slideLayouts/slideLayout194.xml"/><Relationship Id="rId4" Type="http://schemas.openxmlformats.org/officeDocument/2006/relationships/slideLayout" Target="../slideLayouts/slideLayout188.xml"/><Relationship Id="rId9" Type="http://schemas.openxmlformats.org/officeDocument/2006/relationships/slideLayout" Target="../slideLayouts/slideLayout193.xml"/></Relationships>
</file>

<file path=ppt/slideMasters/_rels/slideMaster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27.xml"/><Relationship Id="rId1" Type="http://schemas.openxmlformats.org/officeDocument/2006/relationships/slideLayout" Target="../slideLayouts/slideLayout196.xml"/></Relationships>
</file>

<file path=ppt/slideMasters/_rels/slideMaster2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4.xml"/><Relationship Id="rId13" Type="http://schemas.openxmlformats.org/officeDocument/2006/relationships/slideLayout" Target="../slideLayouts/slideLayout209.xml"/><Relationship Id="rId3" Type="http://schemas.openxmlformats.org/officeDocument/2006/relationships/slideLayout" Target="../slideLayouts/slideLayout199.xml"/><Relationship Id="rId7" Type="http://schemas.openxmlformats.org/officeDocument/2006/relationships/slideLayout" Target="../slideLayouts/slideLayout203.xml"/><Relationship Id="rId12" Type="http://schemas.openxmlformats.org/officeDocument/2006/relationships/slideLayout" Target="../slideLayouts/slideLayout208.xml"/><Relationship Id="rId2" Type="http://schemas.openxmlformats.org/officeDocument/2006/relationships/slideLayout" Target="../slideLayouts/slideLayout198.xml"/><Relationship Id="rId1" Type="http://schemas.openxmlformats.org/officeDocument/2006/relationships/slideLayout" Target="../slideLayouts/slideLayout197.xml"/><Relationship Id="rId6" Type="http://schemas.openxmlformats.org/officeDocument/2006/relationships/slideLayout" Target="../slideLayouts/slideLayout202.xml"/><Relationship Id="rId11" Type="http://schemas.openxmlformats.org/officeDocument/2006/relationships/slideLayout" Target="../slideLayouts/slideLayout207.xml"/><Relationship Id="rId5" Type="http://schemas.openxmlformats.org/officeDocument/2006/relationships/slideLayout" Target="../slideLayouts/slideLayout201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206.xml"/><Relationship Id="rId4" Type="http://schemas.openxmlformats.org/officeDocument/2006/relationships/slideLayout" Target="../slideLayouts/slideLayout200.xml"/><Relationship Id="rId9" Type="http://schemas.openxmlformats.org/officeDocument/2006/relationships/slideLayout" Target="../slideLayouts/slideLayout205.xml"/><Relationship Id="rId14" Type="http://schemas.openxmlformats.org/officeDocument/2006/relationships/theme" Target="../theme/theme28.xml"/></Relationships>
</file>

<file path=ppt/slideMasters/_rels/slideMaster2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7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12.xml"/><Relationship Id="rId7" Type="http://schemas.openxmlformats.org/officeDocument/2006/relationships/slideLayout" Target="../slideLayouts/slideLayout216.xml"/><Relationship Id="rId12" Type="http://schemas.openxmlformats.org/officeDocument/2006/relationships/theme" Target="../theme/theme29.xml"/><Relationship Id="rId2" Type="http://schemas.openxmlformats.org/officeDocument/2006/relationships/slideLayout" Target="../slideLayouts/slideLayout211.xml"/><Relationship Id="rId1" Type="http://schemas.openxmlformats.org/officeDocument/2006/relationships/slideLayout" Target="../slideLayouts/slideLayout210.xml"/><Relationship Id="rId6" Type="http://schemas.openxmlformats.org/officeDocument/2006/relationships/slideLayout" Target="../slideLayouts/slideLayout215.xml"/><Relationship Id="rId11" Type="http://schemas.openxmlformats.org/officeDocument/2006/relationships/slideLayout" Target="../slideLayouts/slideLayout220.xml"/><Relationship Id="rId5" Type="http://schemas.openxmlformats.org/officeDocument/2006/relationships/slideLayout" Target="../slideLayouts/slideLayout214.xml"/><Relationship Id="rId10" Type="http://schemas.openxmlformats.org/officeDocument/2006/relationships/slideLayout" Target="../slideLayouts/slideLayout219.xml"/><Relationship Id="rId4" Type="http://schemas.openxmlformats.org/officeDocument/2006/relationships/slideLayout" Target="../slideLayouts/slideLayout213.xml"/><Relationship Id="rId9" Type="http://schemas.openxmlformats.org/officeDocument/2006/relationships/slideLayout" Target="../slideLayouts/slideLayout218.xml"/></Relationships>
</file>

<file path=ppt/slideMasters/_rels/slideMaster3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8.xml"/><Relationship Id="rId13" Type="http://schemas.openxmlformats.org/officeDocument/2006/relationships/slideLayout" Target="../slideLayouts/slideLayout233.xml"/><Relationship Id="rId3" Type="http://schemas.openxmlformats.org/officeDocument/2006/relationships/slideLayout" Target="../slideLayouts/slideLayout223.xml"/><Relationship Id="rId7" Type="http://schemas.openxmlformats.org/officeDocument/2006/relationships/slideLayout" Target="../slideLayouts/slideLayout227.xml"/><Relationship Id="rId12" Type="http://schemas.openxmlformats.org/officeDocument/2006/relationships/slideLayout" Target="../slideLayouts/slideLayout232.xml"/><Relationship Id="rId2" Type="http://schemas.openxmlformats.org/officeDocument/2006/relationships/slideLayout" Target="../slideLayouts/slideLayout222.xml"/><Relationship Id="rId1" Type="http://schemas.openxmlformats.org/officeDocument/2006/relationships/slideLayout" Target="../slideLayouts/slideLayout221.xml"/><Relationship Id="rId6" Type="http://schemas.openxmlformats.org/officeDocument/2006/relationships/slideLayout" Target="../slideLayouts/slideLayout226.xml"/><Relationship Id="rId11" Type="http://schemas.openxmlformats.org/officeDocument/2006/relationships/slideLayout" Target="../slideLayouts/slideLayout231.xml"/><Relationship Id="rId5" Type="http://schemas.openxmlformats.org/officeDocument/2006/relationships/slideLayout" Target="../slideLayouts/slideLayout22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230.xml"/><Relationship Id="rId4" Type="http://schemas.openxmlformats.org/officeDocument/2006/relationships/slideLayout" Target="../slideLayouts/slideLayout224.xml"/><Relationship Id="rId9" Type="http://schemas.openxmlformats.org/officeDocument/2006/relationships/slideLayout" Target="../slideLayouts/slideLayout229.xml"/><Relationship Id="rId14" Type="http://schemas.openxmlformats.org/officeDocument/2006/relationships/theme" Target="../theme/theme30.xml"/></Relationships>
</file>

<file path=ppt/slideMasters/_rels/slideMaster31.xml.rels><?xml version="1.0" encoding="UTF-8" standalone="yes"?>
<Relationships xmlns="http://schemas.openxmlformats.org/package/2006/relationships"><Relationship Id="rId8" Type="http://schemas.openxmlformats.org/officeDocument/2006/relationships/theme" Target="../theme/theme31.xml"/><Relationship Id="rId3" Type="http://schemas.openxmlformats.org/officeDocument/2006/relationships/slideLayout" Target="../slideLayouts/slideLayout236.xml"/><Relationship Id="rId7" Type="http://schemas.openxmlformats.org/officeDocument/2006/relationships/slideLayout" Target="../slideLayouts/slideLayout240.xml"/><Relationship Id="rId2" Type="http://schemas.openxmlformats.org/officeDocument/2006/relationships/slideLayout" Target="../slideLayouts/slideLayout235.xml"/><Relationship Id="rId1" Type="http://schemas.openxmlformats.org/officeDocument/2006/relationships/slideLayout" Target="../slideLayouts/slideLayout234.xml"/><Relationship Id="rId6" Type="http://schemas.openxmlformats.org/officeDocument/2006/relationships/slideLayout" Target="../slideLayouts/slideLayout239.xml"/><Relationship Id="rId5" Type="http://schemas.openxmlformats.org/officeDocument/2006/relationships/slideLayout" Target="../slideLayouts/slideLayout238.xml"/><Relationship Id="rId4" Type="http://schemas.openxmlformats.org/officeDocument/2006/relationships/slideLayout" Target="../slideLayouts/slideLayout237.xml"/><Relationship Id="rId9" Type="http://schemas.openxmlformats.org/officeDocument/2006/relationships/image" Target="../media/image1.png"/></Relationships>
</file>

<file path=ppt/slideMasters/_rels/slideMaster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theme" Target="../theme/theme32.xml"/></Relationships>
</file>

<file path=ppt/slideMasters/_rels/slideMaster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43.xml"/><Relationship Id="rId7" Type="http://schemas.openxmlformats.org/officeDocument/2006/relationships/theme" Target="../theme/theme33.xml"/><Relationship Id="rId2" Type="http://schemas.openxmlformats.org/officeDocument/2006/relationships/slideLayout" Target="../slideLayouts/slideLayout242.xml"/><Relationship Id="rId1" Type="http://schemas.openxmlformats.org/officeDocument/2006/relationships/slideLayout" Target="../slideLayouts/slideLayout241.xml"/><Relationship Id="rId6" Type="http://schemas.openxmlformats.org/officeDocument/2006/relationships/slideLayout" Target="../slideLayouts/slideLayout246.xml"/><Relationship Id="rId5" Type="http://schemas.openxmlformats.org/officeDocument/2006/relationships/slideLayout" Target="../slideLayouts/slideLayout245.xml"/><Relationship Id="rId4" Type="http://schemas.openxmlformats.org/officeDocument/2006/relationships/slideLayout" Target="../slideLayouts/slideLayout244.xml"/></Relationships>
</file>

<file path=ppt/slideMasters/_rels/slideMaster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4.xml"/><Relationship Id="rId1" Type="http://schemas.openxmlformats.org/officeDocument/2006/relationships/slideLayout" Target="../slideLayouts/slideLayout247.xml"/></Relationships>
</file>

<file path=ppt/slideMasters/_rels/slideMaster35.xml.rels><?xml version="1.0" encoding="UTF-8" standalone="yes"?>
<Relationships xmlns="http://schemas.openxmlformats.org/package/2006/relationships"><Relationship Id="rId3" Type="http://schemas.openxmlformats.org/officeDocument/2006/relationships/theme" Target="../theme/theme35.xml"/><Relationship Id="rId2" Type="http://schemas.openxmlformats.org/officeDocument/2006/relationships/slideLayout" Target="../slideLayouts/slideLayout249.xml"/><Relationship Id="rId1" Type="http://schemas.openxmlformats.org/officeDocument/2006/relationships/slideLayout" Target="../slideLayouts/slideLayout248.xml"/><Relationship Id="rId4" Type="http://schemas.openxmlformats.org/officeDocument/2006/relationships/image" Target="../media/image1.png"/></Relationships>
</file>

<file path=ppt/slideMasters/_rels/slideMaster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6.xml"/><Relationship Id="rId1" Type="http://schemas.openxmlformats.org/officeDocument/2006/relationships/slideLayout" Target="../slideLayouts/slideLayout250.xml"/></Relationships>
</file>

<file path=ppt/slideMasters/_rels/slideMaster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37.xml"/><Relationship Id="rId1" Type="http://schemas.openxmlformats.org/officeDocument/2006/relationships/slideLayout" Target="../slideLayouts/slideLayout251.xml"/></Relationships>
</file>

<file path=ppt/slideMasters/_rels/slideMaster3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9.xml"/><Relationship Id="rId13" Type="http://schemas.openxmlformats.org/officeDocument/2006/relationships/slideLayout" Target="../slideLayouts/slideLayout264.xml"/><Relationship Id="rId3" Type="http://schemas.openxmlformats.org/officeDocument/2006/relationships/slideLayout" Target="../slideLayouts/slideLayout254.xml"/><Relationship Id="rId7" Type="http://schemas.openxmlformats.org/officeDocument/2006/relationships/slideLayout" Target="../slideLayouts/slideLayout258.xml"/><Relationship Id="rId12" Type="http://schemas.openxmlformats.org/officeDocument/2006/relationships/slideLayout" Target="../slideLayouts/slideLayout263.xml"/><Relationship Id="rId2" Type="http://schemas.openxmlformats.org/officeDocument/2006/relationships/slideLayout" Target="../slideLayouts/slideLayout253.xml"/><Relationship Id="rId1" Type="http://schemas.openxmlformats.org/officeDocument/2006/relationships/slideLayout" Target="../slideLayouts/slideLayout252.xml"/><Relationship Id="rId6" Type="http://schemas.openxmlformats.org/officeDocument/2006/relationships/slideLayout" Target="../slideLayouts/slideLayout257.xml"/><Relationship Id="rId11" Type="http://schemas.openxmlformats.org/officeDocument/2006/relationships/slideLayout" Target="../slideLayouts/slideLayout262.xml"/><Relationship Id="rId5" Type="http://schemas.openxmlformats.org/officeDocument/2006/relationships/slideLayout" Target="../slideLayouts/slideLayout256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261.xml"/><Relationship Id="rId4" Type="http://schemas.openxmlformats.org/officeDocument/2006/relationships/slideLayout" Target="../slideLayouts/slideLayout255.xml"/><Relationship Id="rId9" Type="http://schemas.openxmlformats.org/officeDocument/2006/relationships/slideLayout" Target="../slideLayouts/slideLayout260.xml"/><Relationship Id="rId14" Type="http://schemas.openxmlformats.org/officeDocument/2006/relationships/theme" Target="../theme/theme38.xml"/></Relationships>
</file>

<file path=ppt/slideMasters/_rels/slideMaster3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67.xml"/><Relationship Id="rId7" Type="http://schemas.openxmlformats.org/officeDocument/2006/relationships/slideLayout" Target="../slideLayouts/slideLayout271.xml"/><Relationship Id="rId12" Type="http://schemas.openxmlformats.org/officeDocument/2006/relationships/theme" Target="../theme/theme39.xml"/><Relationship Id="rId2" Type="http://schemas.openxmlformats.org/officeDocument/2006/relationships/slideLayout" Target="../slideLayouts/slideLayout266.xml"/><Relationship Id="rId1" Type="http://schemas.openxmlformats.org/officeDocument/2006/relationships/slideLayout" Target="../slideLayouts/slideLayout265.xml"/><Relationship Id="rId6" Type="http://schemas.openxmlformats.org/officeDocument/2006/relationships/slideLayout" Target="../slideLayouts/slideLayout270.xml"/><Relationship Id="rId11" Type="http://schemas.openxmlformats.org/officeDocument/2006/relationships/slideLayout" Target="../slideLayouts/slideLayout275.xml"/><Relationship Id="rId5" Type="http://schemas.openxmlformats.org/officeDocument/2006/relationships/slideLayout" Target="../slideLayouts/slideLayout269.xml"/><Relationship Id="rId10" Type="http://schemas.openxmlformats.org/officeDocument/2006/relationships/slideLayout" Target="../slideLayouts/slideLayout274.xml"/><Relationship Id="rId4" Type="http://schemas.openxmlformats.org/officeDocument/2006/relationships/slideLayout" Target="../slideLayouts/slideLayout268.xml"/><Relationship Id="rId9" Type="http://schemas.openxmlformats.org/officeDocument/2006/relationships/slideLayout" Target="../slideLayouts/slideLayout273.xml"/></Relationships>
</file>

<file path=ppt/slideMasters/_rels/slideMaster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278.xml"/><Relationship Id="rId7" Type="http://schemas.openxmlformats.org/officeDocument/2006/relationships/theme" Target="../theme/theme40.xml"/><Relationship Id="rId2" Type="http://schemas.openxmlformats.org/officeDocument/2006/relationships/slideLayout" Target="../slideLayouts/slideLayout277.xml"/><Relationship Id="rId1" Type="http://schemas.openxmlformats.org/officeDocument/2006/relationships/slideLayout" Target="../slideLayouts/slideLayout276.xml"/><Relationship Id="rId6" Type="http://schemas.openxmlformats.org/officeDocument/2006/relationships/slideLayout" Target="../slideLayouts/slideLayout281.xml"/><Relationship Id="rId5" Type="http://schemas.openxmlformats.org/officeDocument/2006/relationships/slideLayout" Target="../slideLayouts/slideLayout280.xml"/><Relationship Id="rId4" Type="http://schemas.openxmlformats.org/officeDocument/2006/relationships/slideLayout" Target="../slideLayouts/slideLayout279.xml"/></Relationships>
</file>

<file path=ppt/slideMasters/_rels/slideMaster4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9.xml"/><Relationship Id="rId13" Type="http://schemas.openxmlformats.org/officeDocument/2006/relationships/image" Target="../media/image4.png"/><Relationship Id="rId3" Type="http://schemas.openxmlformats.org/officeDocument/2006/relationships/slideLayout" Target="../slideLayouts/slideLayout284.xml"/><Relationship Id="rId7" Type="http://schemas.openxmlformats.org/officeDocument/2006/relationships/slideLayout" Target="../slideLayouts/slideLayout288.xml"/><Relationship Id="rId12" Type="http://schemas.openxmlformats.org/officeDocument/2006/relationships/theme" Target="../theme/theme41.xml"/><Relationship Id="rId2" Type="http://schemas.openxmlformats.org/officeDocument/2006/relationships/slideLayout" Target="../slideLayouts/slideLayout283.xml"/><Relationship Id="rId1" Type="http://schemas.openxmlformats.org/officeDocument/2006/relationships/slideLayout" Target="../slideLayouts/slideLayout282.xml"/><Relationship Id="rId6" Type="http://schemas.openxmlformats.org/officeDocument/2006/relationships/slideLayout" Target="../slideLayouts/slideLayout287.xml"/><Relationship Id="rId11" Type="http://schemas.openxmlformats.org/officeDocument/2006/relationships/slideLayout" Target="../slideLayouts/slideLayout292.xml"/><Relationship Id="rId5" Type="http://schemas.openxmlformats.org/officeDocument/2006/relationships/slideLayout" Target="../slideLayouts/slideLayout286.xml"/><Relationship Id="rId10" Type="http://schemas.openxmlformats.org/officeDocument/2006/relationships/slideLayout" Target="../slideLayouts/slideLayout291.xml"/><Relationship Id="rId4" Type="http://schemas.openxmlformats.org/officeDocument/2006/relationships/slideLayout" Target="../slideLayouts/slideLayout285.xml"/><Relationship Id="rId9" Type="http://schemas.openxmlformats.org/officeDocument/2006/relationships/slideLayout" Target="../slideLayouts/slideLayout290.xml"/></Relationships>
</file>

<file path=ppt/slideMasters/_rels/slideMaster4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95.xml"/><Relationship Id="rId7" Type="http://schemas.openxmlformats.org/officeDocument/2006/relationships/slideLayout" Target="../slideLayouts/slideLayout299.xml"/><Relationship Id="rId12" Type="http://schemas.openxmlformats.org/officeDocument/2006/relationships/theme" Target="../theme/theme42.xml"/><Relationship Id="rId2" Type="http://schemas.openxmlformats.org/officeDocument/2006/relationships/slideLayout" Target="../slideLayouts/slideLayout294.xml"/><Relationship Id="rId1" Type="http://schemas.openxmlformats.org/officeDocument/2006/relationships/slideLayout" Target="../slideLayouts/slideLayout293.xml"/><Relationship Id="rId6" Type="http://schemas.openxmlformats.org/officeDocument/2006/relationships/slideLayout" Target="../slideLayouts/slideLayout298.xml"/><Relationship Id="rId11" Type="http://schemas.openxmlformats.org/officeDocument/2006/relationships/slideLayout" Target="../slideLayouts/slideLayout303.xml"/><Relationship Id="rId5" Type="http://schemas.openxmlformats.org/officeDocument/2006/relationships/slideLayout" Target="../slideLayouts/slideLayout297.xml"/><Relationship Id="rId10" Type="http://schemas.openxmlformats.org/officeDocument/2006/relationships/slideLayout" Target="../slideLayouts/slideLayout302.xml"/><Relationship Id="rId4" Type="http://schemas.openxmlformats.org/officeDocument/2006/relationships/slideLayout" Target="../slideLayouts/slideLayout296.xml"/><Relationship Id="rId9" Type="http://schemas.openxmlformats.org/officeDocument/2006/relationships/slideLayout" Target="../slideLayouts/slideLayout301.xml"/></Relationships>
</file>

<file path=ppt/slideMasters/_rels/slideMaster4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06.xml"/><Relationship Id="rId7" Type="http://schemas.openxmlformats.org/officeDocument/2006/relationships/slideLayout" Target="../slideLayouts/slideLayout310.xml"/><Relationship Id="rId12" Type="http://schemas.openxmlformats.org/officeDocument/2006/relationships/theme" Target="../theme/theme43.xml"/><Relationship Id="rId2" Type="http://schemas.openxmlformats.org/officeDocument/2006/relationships/slideLayout" Target="../slideLayouts/slideLayout305.xml"/><Relationship Id="rId1" Type="http://schemas.openxmlformats.org/officeDocument/2006/relationships/slideLayout" Target="../slideLayouts/slideLayout304.xml"/><Relationship Id="rId6" Type="http://schemas.openxmlformats.org/officeDocument/2006/relationships/slideLayout" Target="../slideLayouts/slideLayout309.xml"/><Relationship Id="rId11" Type="http://schemas.openxmlformats.org/officeDocument/2006/relationships/slideLayout" Target="../slideLayouts/slideLayout314.xml"/><Relationship Id="rId5" Type="http://schemas.openxmlformats.org/officeDocument/2006/relationships/slideLayout" Target="../slideLayouts/slideLayout308.xml"/><Relationship Id="rId10" Type="http://schemas.openxmlformats.org/officeDocument/2006/relationships/slideLayout" Target="../slideLayouts/slideLayout313.xml"/><Relationship Id="rId4" Type="http://schemas.openxmlformats.org/officeDocument/2006/relationships/slideLayout" Target="../slideLayouts/slideLayout307.xml"/><Relationship Id="rId9" Type="http://schemas.openxmlformats.org/officeDocument/2006/relationships/slideLayout" Target="../slideLayouts/slideLayout312.xml"/></Relationships>
</file>

<file path=ppt/slideMasters/_rels/slideMaster4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4.xml"/><Relationship Id="rId2" Type="http://schemas.openxmlformats.org/officeDocument/2006/relationships/slideLayout" Target="../slideLayouts/slideLayout316.xml"/><Relationship Id="rId1" Type="http://schemas.openxmlformats.org/officeDocument/2006/relationships/slideLayout" Target="../slideLayouts/slideLayout315.xml"/><Relationship Id="rId4" Type="http://schemas.openxmlformats.org/officeDocument/2006/relationships/image" Target="../media/image1.png"/></Relationships>
</file>

<file path=ppt/slideMasters/_rels/slideMaster4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19.xml"/><Relationship Id="rId2" Type="http://schemas.openxmlformats.org/officeDocument/2006/relationships/slideLayout" Target="../slideLayouts/slideLayout318.xml"/><Relationship Id="rId1" Type="http://schemas.openxmlformats.org/officeDocument/2006/relationships/slideLayout" Target="../slideLayouts/slideLayout317.xml"/><Relationship Id="rId6" Type="http://schemas.openxmlformats.org/officeDocument/2006/relationships/image" Target="../media/image1.png"/><Relationship Id="rId5" Type="http://schemas.openxmlformats.org/officeDocument/2006/relationships/theme" Target="../theme/theme45.xml"/><Relationship Id="rId4" Type="http://schemas.openxmlformats.org/officeDocument/2006/relationships/slideLayout" Target="../slideLayouts/slideLayout320.xml"/></Relationships>
</file>

<file path=ppt/slideMasters/_rels/slideMaster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23.xml"/><Relationship Id="rId7" Type="http://schemas.openxmlformats.org/officeDocument/2006/relationships/theme" Target="../theme/theme46.xml"/><Relationship Id="rId2" Type="http://schemas.openxmlformats.org/officeDocument/2006/relationships/slideLayout" Target="../slideLayouts/slideLayout322.xml"/><Relationship Id="rId1" Type="http://schemas.openxmlformats.org/officeDocument/2006/relationships/slideLayout" Target="../slideLayouts/slideLayout321.xml"/><Relationship Id="rId6" Type="http://schemas.openxmlformats.org/officeDocument/2006/relationships/slideLayout" Target="../slideLayouts/slideLayout326.xml"/><Relationship Id="rId5" Type="http://schemas.openxmlformats.org/officeDocument/2006/relationships/slideLayout" Target="../slideLayouts/slideLayout325.xml"/><Relationship Id="rId4" Type="http://schemas.openxmlformats.org/officeDocument/2006/relationships/slideLayout" Target="../slideLayouts/slideLayout324.xml"/></Relationships>
</file>

<file path=ppt/slideMasters/_rels/slideMaster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29.xml"/><Relationship Id="rId7" Type="http://schemas.openxmlformats.org/officeDocument/2006/relationships/theme" Target="../theme/theme47.xml"/><Relationship Id="rId2" Type="http://schemas.openxmlformats.org/officeDocument/2006/relationships/slideLayout" Target="../slideLayouts/slideLayout328.xml"/><Relationship Id="rId1" Type="http://schemas.openxmlformats.org/officeDocument/2006/relationships/slideLayout" Target="../slideLayouts/slideLayout327.xml"/><Relationship Id="rId6" Type="http://schemas.openxmlformats.org/officeDocument/2006/relationships/slideLayout" Target="../slideLayouts/slideLayout332.xml"/><Relationship Id="rId5" Type="http://schemas.openxmlformats.org/officeDocument/2006/relationships/slideLayout" Target="../slideLayouts/slideLayout331.xml"/><Relationship Id="rId4" Type="http://schemas.openxmlformats.org/officeDocument/2006/relationships/slideLayout" Target="../slideLayouts/slideLayout330.xml"/></Relationships>
</file>

<file path=ppt/slideMasters/_rels/slideMaster4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35.xml"/><Relationship Id="rId2" Type="http://schemas.openxmlformats.org/officeDocument/2006/relationships/slideLayout" Target="../slideLayouts/slideLayout334.xml"/><Relationship Id="rId1" Type="http://schemas.openxmlformats.org/officeDocument/2006/relationships/slideLayout" Target="../slideLayouts/slideLayout333.xml"/><Relationship Id="rId6" Type="http://schemas.openxmlformats.org/officeDocument/2006/relationships/image" Target="../media/image1.png"/><Relationship Id="rId5" Type="http://schemas.openxmlformats.org/officeDocument/2006/relationships/theme" Target="../theme/theme48.xml"/><Relationship Id="rId4" Type="http://schemas.openxmlformats.org/officeDocument/2006/relationships/slideLayout" Target="../slideLayouts/slideLayout336.xml"/></Relationships>
</file>

<file path=ppt/slideMasters/_rels/slideMaster4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44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39.xml"/><Relationship Id="rId7" Type="http://schemas.openxmlformats.org/officeDocument/2006/relationships/slideLayout" Target="../slideLayouts/slideLayout343.xml"/><Relationship Id="rId12" Type="http://schemas.openxmlformats.org/officeDocument/2006/relationships/theme" Target="../theme/theme49.xml"/><Relationship Id="rId2" Type="http://schemas.openxmlformats.org/officeDocument/2006/relationships/slideLayout" Target="../slideLayouts/slideLayout338.xml"/><Relationship Id="rId1" Type="http://schemas.openxmlformats.org/officeDocument/2006/relationships/slideLayout" Target="../slideLayouts/slideLayout337.xml"/><Relationship Id="rId6" Type="http://schemas.openxmlformats.org/officeDocument/2006/relationships/slideLayout" Target="../slideLayouts/slideLayout342.xml"/><Relationship Id="rId11" Type="http://schemas.openxmlformats.org/officeDocument/2006/relationships/slideLayout" Target="../slideLayouts/slideLayout347.xml"/><Relationship Id="rId5" Type="http://schemas.openxmlformats.org/officeDocument/2006/relationships/slideLayout" Target="../slideLayouts/slideLayout341.xml"/><Relationship Id="rId10" Type="http://schemas.openxmlformats.org/officeDocument/2006/relationships/slideLayout" Target="../slideLayouts/slideLayout346.xml"/><Relationship Id="rId4" Type="http://schemas.openxmlformats.org/officeDocument/2006/relationships/slideLayout" Target="../slideLayouts/slideLayout340.xml"/><Relationship Id="rId9" Type="http://schemas.openxmlformats.org/officeDocument/2006/relationships/slideLayout" Target="../slideLayouts/slideLayout345.xml"/></Relationships>
</file>

<file path=ppt/slideMasters/_rels/slideMaster5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50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349.xml"/><Relationship Id="rId1" Type="http://schemas.openxmlformats.org/officeDocument/2006/relationships/slideLayout" Target="../slideLayouts/slideLayout348.xml"/><Relationship Id="rId6" Type="http://schemas.openxmlformats.org/officeDocument/2006/relationships/theme" Target="../theme/theme50.xml"/><Relationship Id="rId5" Type="http://schemas.openxmlformats.org/officeDocument/2006/relationships/slideLayout" Target="../slideLayouts/slideLayout352.xml"/><Relationship Id="rId4" Type="http://schemas.openxmlformats.org/officeDocument/2006/relationships/slideLayout" Target="../slideLayouts/slideLayout351.xml"/></Relationships>
</file>

<file path=ppt/slideMasters/_rels/slideMaster51.xml.rels><?xml version="1.0" encoding="UTF-8" standalone="yes"?>
<Relationships xmlns="http://schemas.openxmlformats.org/package/2006/relationships"><Relationship Id="rId2" Type="http://schemas.openxmlformats.org/officeDocument/2006/relationships/theme" Target="../theme/theme51.xml"/><Relationship Id="rId1" Type="http://schemas.openxmlformats.org/officeDocument/2006/relationships/slideLayout" Target="../slideLayouts/slideLayout353.xml"/></Relationships>
</file>

<file path=ppt/slideMasters/_rels/slideMaster5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6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56.xml"/><Relationship Id="rId7" Type="http://schemas.openxmlformats.org/officeDocument/2006/relationships/slideLayout" Target="../slideLayouts/slideLayout360.xml"/><Relationship Id="rId12" Type="http://schemas.openxmlformats.org/officeDocument/2006/relationships/theme" Target="../theme/theme52.xml"/><Relationship Id="rId2" Type="http://schemas.openxmlformats.org/officeDocument/2006/relationships/slideLayout" Target="../slideLayouts/slideLayout355.xml"/><Relationship Id="rId1" Type="http://schemas.openxmlformats.org/officeDocument/2006/relationships/slideLayout" Target="../slideLayouts/slideLayout354.xml"/><Relationship Id="rId6" Type="http://schemas.openxmlformats.org/officeDocument/2006/relationships/slideLayout" Target="../slideLayouts/slideLayout359.xml"/><Relationship Id="rId11" Type="http://schemas.openxmlformats.org/officeDocument/2006/relationships/slideLayout" Target="../slideLayouts/slideLayout364.xml"/><Relationship Id="rId5" Type="http://schemas.openxmlformats.org/officeDocument/2006/relationships/slideLayout" Target="../slideLayouts/slideLayout358.xml"/><Relationship Id="rId10" Type="http://schemas.openxmlformats.org/officeDocument/2006/relationships/slideLayout" Target="../slideLayouts/slideLayout363.xml"/><Relationship Id="rId4" Type="http://schemas.openxmlformats.org/officeDocument/2006/relationships/slideLayout" Target="../slideLayouts/slideLayout357.xml"/><Relationship Id="rId9" Type="http://schemas.openxmlformats.org/officeDocument/2006/relationships/slideLayout" Target="../slideLayouts/slideLayout362.xml"/></Relationships>
</file>

<file path=ppt/slideMasters/_rels/slideMaster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67.xml"/><Relationship Id="rId7" Type="http://schemas.openxmlformats.org/officeDocument/2006/relationships/theme" Target="../theme/theme53.xml"/><Relationship Id="rId2" Type="http://schemas.openxmlformats.org/officeDocument/2006/relationships/slideLayout" Target="../slideLayouts/slideLayout366.xml"/><Relationship Id="rId1" Type="http://schemas.openxmlformats.org/officeDocument/2006/relationships/slideLayout" Target="../slideLayouts/slideLayout365.xml"/><Relationship Id="rId6" Type="http://schemas.openxmlformats.org/officeDocument/2006/relationships/slideLayout" Target="../slideLayouts/slideLayout370.xml"/><Relationship Id="rId5" Type="http://schemas.openxmlformats.org/officeDocument/2006/relationships/slideLayout" Target="../slideLayouts/slideLayout369.xml"/><Relationship Id="rId4" Type="http://schemas.openxmlformats.org/officeDocument/2006/relationships/slideLayout" Target="../slideLayouts/slideLayout368.xml"/></Relationships>
</file>

<file path=ppt/slideMasters/_rels/slideMaster5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78.xml"/><Relationship Id="rId13" Type="http://schemas.openxmlformats.org/officeDocument/2006/relationships/slideLayout" Target="../slideLayouts/slideLayout383.xml"/><Relationship Id="rId3" Type="http://schemas.openxmlformats.org/officeDocument/2006/relationships/slideLayout" Target="../slideLayouts/slideLayout373.xml"/><Relationship Id="rId7" Type="http://schemas.openxmlformats.org/officeDocument/2006/relationships/slideLayout" Target="../slideLayouts/slideLayout377.xml"/><Relationship Id="rId12" Type="http://schemas.openxmlformats.org/officeDocument/2006/relationships/slideLayout" Target="../slideLayouts/slideLayout382.xml"/><Relationship Id="rId2" Type="http://schemas.openxmlformats.org/officeDocument/2006/relationships/slideLayout" Target="../slideLayouts/slideLayout372.xml"/><Relationship Id="rId1" Type="http://schemas.openxmlformats.org/officeDocument/2006/relationships/slideLayout" Target="../slideLayouts/slideLayout371.xml"/><Relationship Id="rId6" Type="http://schemas.openxmlformats.org/officeDocument/2006/relationships/slideLayout" Target="../slideLayouts/slideLayout376.xml"/><Relationship Id="rId11" Type="http://schemas.openxmlformats.org/officeDocument/2006/relationships/slideLayout" Target="../slideLayouts/slideLayout381.xml"/><Relationship Id="rId5" Type="http://schemas.openxmlformats.org/officeDocument/2006/relationships/slideLayout" Target="../slideLayouts/slideLayout37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380.xml"/><Relationship Id="rId4" Type="http://schemas.openxmlformats.org/officeDocument/2006/relationships/slideLayout" Target="../slideLayouts/slideLayout374.xml"/><Relationship Id="rId9" Type="http://schemas.openxmlformats.org/officeDocument/2006/relationships/slideLayout" Target="../slideLayouts/slideLayout379.xml"/><Relationship Id="rId14" Type="http://schemas.openxmlformats.org/officeDocument/2006/relationships/theme" Target="../theme/theme54.xml"/></Relationships>
</file>

<file path=ppt/slideMasters/_rels/slideMaster5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86.xml"/><Relationship Id="rId7" Type="http://schemas.openxmlformats.org/officeDocument/2006/relationships/slideLayout" Target="../slideLayouts/slideLayout390.xml"/><Relationship Id="rId12" Type="http://schemas.openxmlformats.org/officeDocument/2006/relationships/theme" Target="../theme/theme55.xml"/><Relationship Id="rId2" Type="http://schemas.openxmlformats.org/officeDocument/2006/relationships/slideLayout" Target="../slideLayouts/slideLayout385.xml"/><Relationship Id="rId1" Type="http://schemas.openxmlformats.org/officeDocument/2006/relationships/slideLayout" Target="../slideLayouts/slideLayout384.xml"/><Relationship Id="rId6" Type="http://schemas.openxmlformats.org/officeDocument/2006/relationships/slideLayout" Target="../slideLayouts/slideLayout389.xml"/><Relationship Id="rId11" Type="http://schemas.openxmlformats.org/officeDocument/2006/relationships/slideLayout" Target="../slideLayouts/slideLayout394.xml"/><Relationship Id="rId5" Type="http://schemas.openxmlformats.org/officeDocument/2006/relationships/slideLayout" Target="../slideLayouts/slideLayout388.xml"/><Relationship Id="rId10" Type="http://schemas.openxmlformats.org/officeDocument/2006/relationships/slideLayout" Target="../slideLayouts/slideLayout393.xml"/><Relationship Id="rId4" Type="http://schemas.openxmlformats.org/officeDocument/2006/relationships/slideLayout" Target="../slideLayouts/slideLayout387.xml"/><Relationship Id="rId9" Type="http://schemas.openxmlformats.org/officeDocument/2006/relationships/slideLayout" Target="../slideLayouts/slideLayout392.xml"/></Relationships>
</file>

<file path=ppt/slideMasters/_rels/slideMaster5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0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97.xml"/><Relationship Id="rId7" Type="http://schemas.openxmlformats.org/officeDocument/2006/relationships/slideLayout" Target="../slideLayouts/slideLayout401.xml"/><Relationship Id="rId12" Type="http://schemas.openxmlformats.org/officeDocument/2006/relationships/theme" Target="../theme/theme56.xml"/><Relationship Id="rId2" Type="http://schemas.openxmlformats.org/officeDocument/2006/relationships/slideLayout" Target="../slideLayouts/slideLayout396.xml"/><Relationship Id="rId1" Type="http://schemas.openxmlformats.org/officeDocument/2006/relationships/slideLayout" Target="../slideLayouts/slideLayout395.xml"/><Relationship Id="rId6" Type="http://schemas.openxmlformats.org/officeDocument/2006/relationships/slideLayout" Target="../slideLayouts/slideLayout400.xml"/><Relationship Id="rId11" Type="http://schemas.openxmlformats.org/officeDocument/2006/relationships/slideLayout" Target="../slideLayouts/slideLayout405.xml"/><Relationship Id="rId5" Type="http://schemas.openxmlformats.org/officeDocument/2006/relationships/slideLayout" Target="../slideLayouts/slideLayout399.xml"/><Relationship Id="rId10" Type="http://schemas.openxmlformats.org/officeDocument/2006/relationships/slideLayout" Target="../slideLayouts/slideLayout404.xml"/><Relationship Id="rId4" Type="http://schemas.openxmlformats.org/officeDocument/2006/relationships/slideLayout" Target="../slideLayouts/slideLayout398.xml"/><Relationship Id="rId9" Type="http://schemas.openxmlformats.org/officeDocument/2006/relationships/slideLayout" Target="../slideLayouts/slideLayout403.xml"/></Relationships>
</file>

<file path=ppt/slideMasters/_rels/slideMaster5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3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08.xml"/><Relationship Id="rId7" Type="http://schemas.openxmlformats.org/officeDocument/2006/relationships/slideLayout" Target="../slideLayouts/slideLayout412.xml"/><Relationship Id="rId12" Type="http://schemas.openxmlformats.org/officeDocument/2006/relationships/theme" Target="../theme/theme57.xml"/><Relationship Id="rId2" Type="http://schemas.openxmlformats.org/officeDocument/2006/relationships/slideLayout" Target="../slideLayouts/slideLayout407.xml"/><Relationship Id="rId1" Type="http://schemas.openxmlformats.org/officeDocument/2006/relationships/slideLayout" Target="../slideLayouts/slideLayout406.xml"/><Relationship Id="rId6" Type="http://schemas.openxmlformats.org/officeDocument/2006/relationships/slideLayout" Target="../slideLayouts/slideLayout411.xml"/><Relationship Id="rId11" Type="http://schemas.openxmlformats.org/officeDocument/2006/relationships/slideLayout" Target="../slideLayouts/slideLayout416.xml"/><Relationship Id="rId5" Type="http://schemas.openxmlformats.org/officeDocument/2006/relationships/slideLayout" Target="../slideLayouts/slideLayout410.xml"/><Relationship Id="rId10" Type="http://schemas.openxmlformats.org/officeDocument/2006/relationships/slideLayout" Target="../slideLayouts/slideLayout415.xml"/><Relationship Id="rId4" Type="http://schemas.openxmlformats.org/officeDocument/2006/relationships/slideLayout" Target="../slideLayouts/slideLayout409.xml"/><Relationship Id="rId9" Type="http://schemas.openxmlformats.org/officeDocument/2006/relationships/slideLayout" Target="../slideLayouts/slideLayout414.xml"/></Relationships>
</file>

<file path=ppt/slideMasters/_rels/slideMaster5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24.xml"/><Relationship Id="rId13" Type="http://schemas.openxmlformats.org/officeDocument/2006/relationships/theme" Target="../theme/theme58.xml"/><Relationship Id="rId3" Type="http://schemas.openxmlformats.org/officeDocument/2006/relationships/slideLayout" Target="../slideLayouts/slideLayout419.xml"/><Relationship Id="rId7" Type="http://schemas.openxmlformats.org/officeDocument/2006/relationships/slideLayout" Target="../slideLayouts/slideLayout423.xml"/><Relationship Id="rId12" Type="http://schemas.openxmlformats.org/officeDocument/2006/relationships/slideLayout" Target="../slideLayouts/slideLayout428.xml"/><Relationship Id="rId2" Type="http://schemas.openxmlformats.org/officeDocument/2006/relationships/slideLayout" Target="../slideLayouts/slideLayout418.xml"/><Relationship Id="rId1" Type="http://schemas.openxmlformats.org/officeDocument/2006/relationships/slideLayout" Target="../slideLayouts/slideLayout417.xml"/><Relationship Id="rId6" Type="http://schemas.openxmlformats.org/officeDocument/2006/relationships/slideLayout" Target="../slideLayouts/slideLayout422.xml"/><Relationship Id="rId11" Type="http://schemas.openxmlformats.org/officeDocument/2006/relationships/slideLayout" Target="../slideLayouts/slideLayout427.xml"/><Relationship Id="rId5" Type="http://schemas.openxmlformats.org/officeDocument/2006/relationships/slideLayout" Target="../slideLayouts/slideLayout421.xml"/><Relationship Id="rId10" Type="http://schemas.openxmlformats.org/officeDocument/2006/relationships/slideLayout" Target="../slideLayouts/slideLayout426.xml"/><Relationship Id="rId4" Type="http://schemas.openxmlformats.org/officeDocument/2006/relationships/slideLayout" Target="../slideLayouts/slideLayout420.xml"/><Relationship Id="rId9" Type="http://schemas.openxmlformats.org/officeDocument/2006/relationships/slideLayout" Target="../slideLayouts/slideLayout425.xml"/></Relationships>
</file>

<file path=ppt/slideMasters/_rels/slideMaster5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6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31.xml"/><Relationship Id="rId7" Type="http://schemas.openxmlformats.org/officeDocument/2006/relationships/slideLayout" Target="../slideLayouts/slideLayout435.xml"/><Relationship Id="rId12" Type="http://schemas.openxmlformats.org/officeDocument/2006/relationships/theme" Target="../theme/theme59.xml"/><Relationship Id="rId2" Type="http://schemas.openxmlformats.org/officeDocument/2006/relationships/slideLayout" Target="../slideLayouts/slideLayout430.xml"/><Relationship Id="rId1" Type="http://schemas.openxmlformats.org/officeDocument/2006/relationships/slideLayout" Target="../slideLayouts/slideLayout429.xml"/><Relationship Id="rId6" Type="http://schemas.openxmlformats.org/officeDocument/2006/relationships/slideLayout" Target="../slideLayouts/slideLayout434.xml"/><Relationship Id="rId11" Type="http://schemas.openxmlformats.org/officeDocument/2006/relationships/slideLayout" Target="../slideLayouts/slideLayout439.xml"/><Relationship Id="rId5" Type="http://schemas.openxmlformats.org/officeDocument/2006/relationships/slideLayout" Target="../slideLayouts/slideLayout433.xml"/><Relationship Id="rId10" Type="http://schemas.openxmlformats.org/officeDocument/2006/relationships/slideLayout" Target="../slideLayouts/slideLayout438.xml"/><Relationship Id="rId4" Type="http://schemas.openxmlformats.org/officeDocument/2006/relationships/slideLayout" Target="../slideLayouts/slideLayout432.xml"/><Relationship Id="rId9" Type="http://schemas.openxmlformats.org/officeDocument/2006/relationships/slideLayout" Target="../slideLayouts/slideLayout437.xml"/></Relationships>
</file>

<file path=ppt/slideMasters/_rels/slideMaster6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47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42.xml"/><Relationship Id="rId7" Type="http://schemas.openxmlformats.org/officeDocument/2006/relationships/slideLayout" Target="../slideLayouts/slideLayout446.xml"/><Relationship Id="rId12" Type="http://schemas.openxmlformats.org/officeDocument/2006/relationships/theme" Target="../theme/theme60.xml"/><Relationship Id="rId2" Type="http://schemas.openxmlformats.org/officeDocument/2006/relationships/slideLayout" Target="../slideLayouts/slideLayout441.xml"/><Relationship Id="rId1" Type="http://schemas.openxmlformats.org/officeDocument/2006/relationships/slideLayout" Target="../slideLayouts/slideLayout440.xml"/><Relationship Id="rId6" Type="http://schemas.openxmlformats.org/officeDocument/2006/relationships/slideLayout" Target="../slideLayouts/slideLayout445.xml"/><Relationship Id="rId11" Type="http://schemas.openxmlformats.org/officeDocument/2006/relationships/slideLayout" Target="../slideLayouts/slideLayout450.xml"/><Relationship Id="rId5" Type="http://schemas.openxmlformats.org/officeDocument/2006/relationships/slideLayout" Target="../slideLayouts/slideLayout444.xml"/><Relationship Id="rId10" Type="http://schemas.openxmlformats.org/officeDocument/2006/relationships/slideLayout" Target="../slideLayouts/slideLayout449.xml"/><Relationship Id="rId4" Type="http://schemas.openxmlformats.org/officeDocument/2006/relationships/slideLayout" Target="../slideLayouts/slideLayout443.xml"/><Relationship Id="rId9" Type="http://schemas.openxmlformats.org/officeDocument/2006/relationships/slideLayout" Target="../slideLayouts/slideLayout448.xml"/></Relationships>
</file>

<file path=ppt/slideMasters/_rels/slideMaster6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8.xml"/><Relationship Id="rId13" Type="http://schemas.openxmlformats.org/officeDocument/2006/relationships/slideLayout" Target="../slideLayouts/slideLayout463.xml"/><Relationship Id="rId3" Type="http://schemas.openxmlformats.org/officeDocument/2006/relationships/slideLayout" Target="../slideLayouts/slideLayout453.xml"/><Relationship Id="rId7" Type="http://schemas.openxmlformats.org/officeDocument/2006/relationships/slideLayout" Target="../slideLayouts/slideLayout457.xml"/><Relationship Id="rId12" Type="http://schemas.openxmlformats.org/officeDocument/2006/relationships/slideLayout" Target="../slideLayouts/slideLayout462.xml"/><Relationship Id="rId2" Type="http://schemas.openxmlformats.org/officeDocument/2006/relationships/slideLayout" Target="../slideLayouts/slideLayout452.xml"/><Relationship Id="rId1" Type="http://schemas.openxmlformats.org/officeDocument/2006/relationships/slideLayout" Target="../slideLayouts/slideLayout451.xml"/><Relationship Id="rId6" Type="http://schemas.openxmlformats.org/officeDocument/2006/relationships/slideLayout" Target="../slideLayouts/slideLayout456.xml"/><Relationship Id="rId11" Type="http://schemas.openxmlformats.org/officeDocument/2006/relationships/slideLayout" Target="../slideLayouts/slideLayout461.xml"/><Relationship Id="rId5" Type="http://schemas.openxmlformats.org/officeDocument/2006/relationships/slideLayout" Target="../slideLayouts/slideLayout45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460.xml"/><Relationship Id="rId4" Type="http://schemas.openxmlformats.org/officeDocument/2006/relationships/slideLayout" Target="../slideLayouts/slideLayout454.xml"/><Relationship Id="rId9" Type="http://schemas.openxmlformats.org/officeDocument/2006/relationships/slideLayout" Target="../slideLayouts/slideLayout459.xml"/><Relationship Id="rId14" Type="http://schemas.openxmlformats.org/officeDocument/2006/relationships/theme" Target="../theme/theme6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363" y="6549481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659" r:id="rId1"/>
    <p:sldLayoutId id="2147581883" r:id="rId2"/>
    <p:sldLayoutId id="2147581885" r:id="rId3"/>
    <p:sldLayoutId id="2147581888" r:id="rId4"/>
    <p:sldLayoutId id="2147584941" r:id="rId5"/>
    <p:sldLayoutId id="2147585013" r:id="rId6"/>
    <p:sldLayoutId id="2147585388" r:id="rId7"/>
    <p:sldLayoutId id="2147585425" r:id="rId8"/>
    <p:sldLayoutId id="2147585431" r:id="rId9"/>
    <p:sldLayoutId id="2147585434" r:id="rId10"/>
    <p:sldLayoutId id="2147585438" r:id="rId11"/>
    <p:sldLayoutId id="2147585450" r:id="rId12"/>
    <p:sldLayoutId id="2147585557" r:id="rId13"/>
    <p:sldLayoutId id="2147586285" r:id="rId14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7" descr="a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612" y="0"/>
            <a:ext cx="9747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318" y="6606196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fld id="{D18293CA-40A5-47FC-81E8-5DF00966A6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9011937" y="6577621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088" r:id="rId1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102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201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303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4400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383" indent="-253383" algn="l" defTabSz="93754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473" indent="-253383" algn="l" defTabSz="93754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557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3641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1505" indent="-304069" algn="l" defTabSz="93754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7603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3706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79808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5912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20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3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40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5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6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71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804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363" y="6549480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92" tIns="53592" rIns="53592" bIns="53592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090" r:id="rId1"/>
    <p:sldLayoutId id="2147584097" r:id="rId2"/>
    <p:sldLayoutId id="2147584098" r:id="rId3"/>
    <p:sldLayoutId id="2147584099" r:id="rId4"/>
    <p:sldLayoutId id="2147584100" r:id="rId5"/>
  </p:sldLayoutIdLst>
  <p:transition/>
  <p:timing>
    <p:tnLst>
      <p:par>
        <p:cTn id="1" dur="indefinite" restart="never" nodeType="tmRoot"/>
      </p:par>
    </p:tnLst>
  </p:timing>
  <p:txStyles>
    <p:titleStyle>
      <a:lvl1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705" algn="l" defTabSz="93262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411" algn="l" defTabSz="93262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117" algn="l" defTabSz="93262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815" algn="l" defTabSz="93262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46" indent="-252046" algn="l" defTabSz="93262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147" indent="-252046" algn="l" defTabSz="93262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230" indent="-252046" algn="l" defTabSz="93262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323" indent="-252046" algn="l" defTabSz="93262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466" indent="-302473" algn="l" defTabSz="93262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5161" indent="-302473" algn="l" defTabSz="93262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873" indent="-302473" algn="l" defTabSz="93262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580" indent="-302473" algn="l" defTabSz="93262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293" indent="-302473" algn="l" defTabSz="93262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705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411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11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815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5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2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9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63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a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988" y="0"/>
            <a:ext cx="9748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50531" name="Rectangle 3"/>
          <p:cNvSpPr>
            <a:spLocks noChangeArrowheads="1"/>
          </p:cNvSpPr>
          <p:nvPr/>
        </p:nvSpPr>
        <p:spPr bwMode="gray">
          <a:xfrm>
            <a:off x="4590344" y="6606103"/>
            <a:ext cx="787674" cy="192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42" tIns="53742" rIns="53742" bIns="53742" anchor="ctr"/>
          <a:lstStyle/>
          <a:p>
            <a:pPr algn="ctr" eaLnBrk="0" latinLnBrk="0" hangingPunct="0">
              <a:defRPr/>
            </a:pPr>
            <a:fld id="{C9732C91-B26B-4C86-96F0-4FD89F351A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50532" name="Rectangle 4"/>
          <p:cNvSpPr>
            <a:spLocks noChangeArrowheads="1"/>
          </p:cNvSpPr>
          <p:nvPr/>
        </p:nvSpPr>
        <p:spPr bwMode="gray">
          <a:xfrm>
            <a:off x="9012236" y="6576786"/>
            <a:ext cx="787674" cy="19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42" tIns="53742" rIns="53742" bIns="5374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104" r:id="rId1"/>
    <p:sldLayoutId id="2147584105" r:id="rId2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35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35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35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35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35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4993" algn="l" defTabSz="93526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9992" algn="l" defTabSz="93526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4983" algn="l" defTabSz="93526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9978" algn="l" defTabSz="93526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0345" indent="-250345" algn="l" defTabSz="93353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393" indent="-250345" algn="l" defTabSz="93353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931" indent="-250345" algn="l" defTabSz="93353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7469" indent="-250345" algn="l" defTabSz="93353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6263" indent="-301624" algn="l" defTabSz="93353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5pPr>
      <a:lvl6pPr marL="2361864" indent="-303332" algn="l" defTabSz="93526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6pPr>
      <a:lvl7pPr marL="2816858" indent="-303332" algn="l" defTabSz="93526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7pPr>
      <a:lvl8pPr marL="3271853" indent="-303332" algn="l" defTabSz="93526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8pPr>
      <a:lvl9pPr marL="3726855" indent="-303332" algn="l" defTabSz="93526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4993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9992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4983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9978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4973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9966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84957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39958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363" y="6549480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92" tIns="53592" rIns="53592" bIns="53592" anchor="ctr"/>
          <a:lstStyle/>
          <a:p>
            <a:pPr algn="ctr" eaLnBrk="0" latinLnBrk="0" hangingPunct="0">
              <a:defRPr/>
            </a:pPr>
            <a:fld id="{5801D6C2-E293-4AC9-9BBB-AFC6FF5D70C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119" r:id="rId1"/>
    <p:sldLayoutId id="2147584120" r:id="rId2"/>
    <p:sldLayoutId id="2147584121" r:id="rId3"/>
    <p:sldLayoutId id="2147584122" r:id="rId4"/>
    <p:sldLayoutId id="2147584123" r:id="rId5"/>
    <p:sldLayoutId id="2147584124" r:id="rId6"/>
    <p:sldLayoutId id="2147584125" r:id="rId7"/>
    <p:sldLayoutId id="2147584126" r:id="rId8"/>
    <p:sldLayoutId id="2147584127" r:id="rId9"/>
    <p:sldLayoutId id="2147584128" r:id="rId10"/>
    <p:sldLayoutId id="2147584129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62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705" algn="l" defTabSz="93262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411" algn="l" defTabSz="93262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117" algn="l" defTabSz="93262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815" algn="l" defTabSz="93262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46" indent="-252046" algn="l" defTabSz="93262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147" indent="-252046" algn="l" defTabSz="93262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230" indent="-252046" algn="l" defTabSz="93262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323" indent="-252046" algn="l" defTabSz="93262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466" indent="-302473" algn="l" defTabSz="93262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5161" indent="-302473" algn="l" defTabSz="93262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873" indent="-302473" algn="l" defTabSz="93262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580" indent="-302473" algn="l" defTabSz="93262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293" indent="-302473" algn="l" defTabSz="93262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705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411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11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815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5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2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9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63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7" descr="aa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318" y="6606274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fld id="{DB1EDD6B-7568-42AE-9BEB-E6789BEC9B2B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132" r:id="rId1"/>
    <p:sldLayoutId id="2147584133" r:id="rId2"/>
    <p:sldLayoutId id="2147584134" r:id="rId3"/>
    <p:sldLayoutId id="2147584135" r:id="rId4"/>
    <p:sldLayoutId id="2147584136" r:id="rId5"/>
    <p:sldLayoutId id="2147584137" r:id="rId6"/>
    <p:sldLayoutId id="2147584138" r:id="rId7"/>
    <p:sldLayoutId id="2147584139" r:id="rId8"/>
    <p:sldLayoutId id="2147584140" r:id="rId9"/>
    <p:sldLayoutId id="2147584141" r:id="rId10"/>
    <p:sldLayoutId id="2147584142" r:id="rId11"/>
    <p:sldLayoutId id="2147584143" r:id="rId12"/>
    <p:sldLayoutId id="2147584144" r:id="rId13"/>
  </p:sldLayoutIdLst>
  <p:transition/>
  <p:timing>
    <p:tnLst>
      <p:par>
        <p:cTn id="1" dur="indefinite" restart="never" nodeType="tmRoot"/>
      </p:par>
    </p:tnLst>
  </p:timing>
  <p:txStyles>
    <p:titleStyle>
      <a:lvl1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102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201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303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4400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383" indent="-253383" algn="l" defTabSz="93754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473" indent="-253383" algn="l" defTabSz="93754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557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3641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1505" indent="-304069" algn="l" defTabSz="93754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7603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3706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79808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5912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20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3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40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5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6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71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804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318" y="6549124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146" r:id="rId1"/>
    <p:sldLayoutId id="2147584147" r:id="rId2"/>
    <p:sldLayoutId id="2147584148" r:id="rId3"/>
    <p:sldLayoutId id="2147584149" r:id="rId4"/>
    <p:sldLayoutId id="2147584150" r:id="rId5"/>
    <p:sldLayoutId id="2147584151" r:id="rId6"/>
    <p:sldLayoutId id="2147584152" r:id="rId7"/>
    <p:sldLayoutId id="2147584153" r:id="rId8"/>
    <p:sldLayoutId id="2147584154" r:id="rId9"/>
    <p:sldLayoutId id="2147584155" r:id="rId10"/>
    <p:sldLayoutId id="2147584156" r:id="rId11"/>
    <p:sldLayoutId id="2147584158" r:id="rId12"/>
  </p:sldLayoutIdLst>
  <p:transition/>
  <p:timing>
    <p:tnLst>
      <p:par>
        <p:cTn id="1" dur="indefinite" restart="never" nodeType="tmRoot"/>
      </p:par>
    </p:tnLst>
  </p:timing>
  <p:txStyles>
    <p:titleStyle>
      <a:lvl1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102" algn="l" defTabSz="93754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201" algn="l" defTabSz="93754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303" algn="l" defTabSz="93754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4400" algn="l" defTabSz="93754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383" indent="-253383" algn="l" defTabSz="937540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3473" indent="-253383" algn="l" defTabSz="937540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13557" indent="-253383" algn="l" defTabSz="937540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93641" indent="-253383" algn="l" defTabSz="937540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1505" indent="-304069" algn="l" defTabSz="937540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67603" indent="-304069" algn="l" defTabSz="93754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23706" indent="-304069" algn="l" defTabSz="93754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79808" indent="-304069" algn="l" defTabSz="93754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35912" indent="-304069" algn="l" defTabSz="93754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20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3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40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5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6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71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804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1"/>
          <p:cNvSpPr>
            <a:spLocks noChangeArrowheads="1"/>
          </p:cNvSpPr>
          <p:nvPr/>
        </p:nvSpPr>
        <p:spPr bwMode="gray">
          <a:xfrm>
            <a:off x="4590363" y="6606459"/>
            <a:ext cx="787703" cy="192087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53628" tIns="53628" rIns="53628" bIns="53628" anchor="ctr"/>
          <a:lstStyle>
            <a:lvl1pPr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1pPr>
            <a:lvl2pPr marL="742950" indent="-28575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2pPr>
            <a:lvl3pPr marL="11430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3pPr>
            <a:lvl4pPr marL="16002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4pPr>
            <a:lvl5pPr marL="20574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9pPr>
          </a:lstStyle>
          <a:p>
            <a:pPr algn="ctr" latinLnBrk="0">
              <a:defRPr/>
            </a:pPr>
            <a:fld id="{9547C4E9-A869-4E1D-88C6-DA8AE3F0EAB9}" type="slidenum">
              <a:rPr kumimoji="0" lang="ko-KR" altLang="en-GB" sz="1200" b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latinLnBrk="0">
                <a:defRPr/>
              </a:pPr>
              <a:t>‹#›</a:t>
            </a:fld>
            <a:endParaRPr kumimoji="0" lang="en-GB" altLang="ko-KR" sz="1200" b="0" dirty="0" smtClean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160" r:id="rId1"/>
    <p:sldLayoutId id="2147584161" r:id="rId2"/>
    <p:sldLayoutId id="2147584162" r:id="rId3"/>
    <p:sldLayoutId id="2147584163" r:id="rId4"/>
    <p:sldLayoutId id="2147584164" r:id="rId5"/>
    <p:sldLayoutId id="2147584165" r:id="rId6"/>
    <p:sldLayoutId id="2147584166" r:id="rId7"/>
    <p:sldLayoutId id="2147584167" r:id="rId8"/>
    <p:sldLayoutId id="2147584168" r:id="rId9"/>
    <p:sldLayoutId id="2147584169" r:id="rId10"/>
    <p:sldLayoutId id="2147584170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325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325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2pPr>
      <a:lvl3pPr algn="l" defTabSz="93325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3pPr>
      <a:lvl4pPr algn="l" defTabSz="93325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4pPr>
      <a:lvl5pPr algn="l" defTabSz="93325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5pPr>
      <a:lvl6pPr marL="454012" algn="l" defTabSz="93325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8026" algn="l" defTabSz="93325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2038" algn="l" defTabSz="93325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6044" algn="l" defTabSz="93325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217" indent="-252217" algn="l" defTabSz="933252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0573" indent="-252217" algn="l" defTabSz="933252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08914" indent="-252217" algn="l" defTabSz="933252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87261" indent="-252217" algn="l" defTabSz="933252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02754" indent="-302677" algn="l" defTabSz="933252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56758" indent="-302677" algn="l" defTabSz="93325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10776" indent="-302677" algn="l" defTabSz="93325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64790" indent="-302677" algn="l" defTabSz="93325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18813" indent="-302677" algn="l" defTabSz="93325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0802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4012" algn="l" defTabSz="90802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8026" algn="l" defTabSz="90802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2038" algn="l" defTabSz="90802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6044" algn="l" defTabSz="90802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0062" algn="l" defTabSz="90802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4071" algn="l" defTabSz="90802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8078" algn="l" defTabSz="90802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32096" algn="l" defTabSz="90802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9506" y="52389"/>
            <a:ext cx="974569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318" y="6606185"/>
            <a:ext cx="787274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fld id="{F640958E-D440-4E1C-83F3-4F5A12964957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8914047" y="6515100"/>
            <a:ext cx="788861" cy="1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한솔제지</a:t>
            </a:r>
            <a:endParaRPr kumimoji="0" lang="ko-KR" altLang="en-US" sz="12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200" r:id="rId1"/>
    <p:sldLayoutId id="2147584201" r:id="rId2"/>
    <p:sldLayoutId id="2147584202" r:id="rId3"/>
    <p:sldLayoutId id="2147584203" r:id="rId4"/>
    <p:sldLayoutId id="2147584204" r:id="rId5"/>
    <p:sldLayoutId id="2147584205" r:id="rId6"/>
    <p:sldLayoutId id="2147584206" r:id="rId7"/>
    <p:sldLayoutId id="2147584207" r:id="rId8"/>
    <p:sldLayoutId id="2147584208" r:id="rId9"/>
    <p:sldLayoutId id="2147584209" r:id="rId10"/>
    <p:sldLayoutId id="2147584210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102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201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303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4400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383" indent="-253383" algn="l" defTabSz="93754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473" indent="-253383" algn="l" defTabSz="93754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557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3641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1505" indent="-304069" algn="l" defTabSz="93754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7603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3706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79808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5912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20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3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40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5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6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71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804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7" descr="aa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506" y="52389"/>
            <a:ext cx="974569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318" y="6555383"/>
            <a:ext cx="787274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fld id="{4C6CCE9F-ED6A-4DE9-B0E8-B8C7F06DC6B9}" type="slidenum">
              <a:rPr kumimoji="0" lang="ko-KR" altLang="en-GB"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212" r:id="rId1"/>
    <p:sldLayoutId id="2147584213" r:id="rId2"/>
    <p:sldLayoutId id="2147584214" r:id="rId3"/>
  </p:sldLayoutIdLst>
  <p:transition/>
  <p:timing>
    <p:tnLst>
      <p:par>
        <p:cTn id="1" dur="indefinite" restart="never" nodeType="tmRoot"/>
      </p:par>
    </p:tnLst>
  </p:timing>
  <p:txStyles>
    <p:titleStyle>
      <a:lvl1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102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201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303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4400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383" indent="-253383" algn="l" defTabSz="93754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473" indent="-253383" algn="l" defTabSz="93754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557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3641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1505" indent="-304069" algn="l" defTabSz="93754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7603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3706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79808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5912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20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3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40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5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6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71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804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7" descr="a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612" y="0"/>
            <a:ext cx="9747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318" y="6606172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fld id="{D18293CA-40A5-47FC-81E8-5DF00966A6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9011933" y="6577597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276" r:id="rId1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102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201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303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4400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383" indent="-253383" algn="l" defTabSz="93754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473" indent="-253383" algn="l" defTabSz="93754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557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3641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1505" indent="-304069" algn="l" defTabSz="93754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7603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3706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79808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5912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20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3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40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5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6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71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804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7" descr="aa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318" y="6606244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fld id="{DB1EDD6B-7568-42AE-9BEB-E6789BEC9B2B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294" r:id="rId1"/>
    <p:sldLayoutId id="2147584295" r:id="rId2"/>
    <p:sldLayoutId id="2147584296" r:id="rId3"/>
    <p:sldLayoutId id="2147584297" r:id="rId4"/>
    <p:sldLayoutId id="2147584298" r:id="rId5"/>
    <p:sldLayoutId id="2147584299" r:id="rId6"/>
    <p:sldLayoutId id="2147584300" r:id="rId7"/>
    <p:sldLayoutId id="2147584301" r:id="rId8"/>
    <p:sldLayoutId id="2147584302" r:id="rId9"/>
    <p:sldLayoutId id="2147584303" r:id="rId10"/>
    <p:sldLayoutId id="2147584304" r:id="rId11"/>
    <p:sldLayoutId id="2147584305" r:id="rId12"/>
    <p:sldLayoutId id="2147584306" r:id="rId13"/>
  </p:sldLayoutIdLst>
  <p:transition/>
  <p:timing>
    <p:tnLst>
      <p:par>
        <p:cTn id="1" dur="indefinite" restart="never" nodeType="tmRoot"/>
      </p:par>
    </p:tnLst>
  </p:timing>
  <p:txStyles>
    <p:titleStyle>
      <a:lvl1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102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201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303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4400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383" indent="-253383" algn="l" defTabSz="93754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473" indent="-253383" algn="l" defTabSz="93754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557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3641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1505" indent="-304069" algn="l" defTabSz="93754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7603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3706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79808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5912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20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3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40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5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6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71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804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318" y="6549094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308" r:id="rId1"/>
    <p:sldLayoutId id="2147584309" r:id="rId2"/>
    <p:sldLayoutId id="2147584310" r:id="rId3"/>
    <p:sldLayoutId id="2147584311" r:id="rId4"/>
    <p:sldLayoutId id="2147584312" r:id="rId5"/>
    <p:sldLayoutId id="2147584313" r:id="rId6"/>
    <p:sldLayoutId id="2147584314" r:id="rId7"/>
    <p:sldLayoutId id="2147584315" r:id="rId8"/>
    <p:sldLayoutId id="2147584316" r:id="rId9"/>
    <p:sldLayoutId id="2147584317" r:id="rId10"/>
    <p:sldLayoutId id="2147584318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54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102" algn="l" defTabSz="93754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201" algn="l" defTabSz="93754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303" algn="l" defTabSz="93754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4400" algn="l" defTabSz="93754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383" indent="-253383" algn="l" defTabSz="937540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3473" indent="-253383" algn="l" defTabSz="937540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13557" indent="-253383" algn="l" defTabSz="937540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93641" indent="-253383" algn="l" defTabSz="937540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1505" indent="-304069" algn="l" defTabSz="937540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67603" indent="-304069" algn="l" defTabSz="93754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23706" indent="-304069" algn="l" defTabSz="93754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79808" indent="-304069" algn="l" defTabSz="93754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35912" indent="-304069" algn="l" defTabSz="93754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20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3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40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5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6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71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804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9506" y="52389"/>
            <a:ext cx="974569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318" y="6606167"/>
            <a:ext cx="787274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fld id="{0BEE7E36-C589-48F2-938B-9C6555652CE5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8914047" y="6515100"/>
            <a:ext cx="788861" cy="1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72" tIns="53872" rIns="53872" bIns="5387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한솔제지</a:t>
            </a:r>
            <a:endParaRPr kumimoji="0" lang="ko-KR" altLang="en-US" sz="12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322" r:id="rId1"/>
    <p:sldLayoutId id="2147584323" r:id="rId2"/>
    <p:sldLayoutId id="2147584324" r:id="rId3"/>
    <p:sldLayoutId id="2147584325" r:id="rId4"/>
    <p:sldLayoutId id="2147584326" r:id="rId5"/>
    <p:sldLayoutId id="2147584327" r:id="rId6"/>
    <p:sldLayoutId id="2147584328" r:id="rId7"/>
    <p:sldLayoutId id="2147584329" r:id="rId8"/>
    <p:sldLayoutId id="2147584330" r:id="rId9"/>
    <p:sldLayoutId id="2147584331" r:id="rId10"/>
    <p:sldLayoutId id="2147584332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54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102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201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303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4400" algn="l" defTabSz="93754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383" indent="-253383" algn="l" defTabSz="93754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473" indent="-253383" algn="l" defTabSz="93754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557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3641" indent="-253383" algn="l" defTabSz="93754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1505" indent="-304069" algn="l" defTabSz="93754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7603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3706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79808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5912" indent="-304069" algn="l" defTabSz="93754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1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20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3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400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502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603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711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804" algn="l" defTabSz="91220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aa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612" y="0"/>
            <a:ext cx="9747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50531" name="Rectangle 3"/>
          <p:cNvSpPr>
            <a:spLocks noChangeArrowheads="1"/>
          </p:cNvSpPr>
          <p:nvPr/>
        </p:nvSpPr>
        <p:spPr bwMode="gray">
          <a:xfrm>
            <a:off x="4590318" y="6606166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42" tIns="53742" rIns="53742" bIns="53742" anchor="ctr"/>
          <a:lstStyle/>
          <a:p>
            <a:pPr algn="ctr" eaLnBrk="0" latinLnBrk="0" hangingPunct="0">
              <a:defRPr/>
            </a:pPr>
            <a:fld id="{638F23B5-9F55-42B1-813F-2EC2D0D9777E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50532" name="Rectangle 4"/>
          <p:cNvSpPr>
            <a:spLocks noChangeArrowheads="1"/>
          </p:cNvSpPr>
          <p:nvPr/>
        </p:nvSpPr>
        <p:spPr bwMode="gray">
          <a:xfrm>
            <a:off x="9011933" y="6577591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42" tIns="53742" rIns="53742" bIns="5374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334" r:id="rId1"/>
    <p:sldLayoutId id="2147584335" r:id="rId2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279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79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79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79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79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4993" algn="l" defTabSz="93526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9992" algn="l" defTabSz="93526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4983" algn="l" defTabSz="93526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9978" algn="l" defTabSz="93526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0220" indent="-250220" algn="l" defTabSz="93279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306" indent="-250220" algn="l" defTabSz="93279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806" indent="-250220" algn="l" defTabSz="93279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7306" indent="-250220" algn="l" defTabSz="93279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5172" indent="-300901" algn="l" defTabSz="93279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5pPr>
      <a:lvl6pPr marL="2361864" indent="-303332" algn="l" defTabSz="93526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6pPr>
      <a:lvl7pPr marL="2816858" indent="-303332" algn="l" defTabSz="93526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7pPr>
      <a:lvl8pPr marL="3271853" indent="-303332" algn="l" defTabSz="93526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8pPr>
      <a:lvl9pPr marL="3726855" indent="-303332" algn="l" defTabSz="93526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4993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9992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4983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9978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4973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9966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84957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39958" algn="l" defTabSz="909992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a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988" y="0"/>
            <a:ext cx="9748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50531" name="Rectangle 3"/>
          <p:cNvSpPr>
            <a:spLocks noChangeArrowheads="1"/>
          </p:cNvSpPr>
          <p:nvPr/>
        </p:nvSpPr>
        <p:spPr bwMode="gray">
          <a:xfrm>
            <a:off x="4590344" y="6606063"/>
            <a:ext cx="787674" cy="192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46" tIns="53746" rIns="53746" bIns="53746" anchor="ctr"/>
          <a:lstStyle/>
          <a:p>
            <a:pPr algn="ctr" eaLnBrk="0" latinLnBrk="0" hangingPunct="0">
              <a:defRPr/>
            </a:pPr>
            <a:fld id="{C9732C91-B26B-4C86-96F0-4FD89F351A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50532" name="Rectangle 4"/>
          <p:cNvSpPr>
            <a:spLocks noChangeArrowheads="1"/>
          </p:cNvSpPr>
          <p:nvPr/>
        </p:nvSpPr>
        <p:spPr bwMode="gray">
          <a:xfrm>
            <a:off x="9012236" y="6576786"/>
            <a:ext cx="787674" cy="19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46" tIns="53746" rIns="53746" bIns="53746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337" r:id="rId1"/>
    <p:sldLayoutId id="2147584338" r:id="rId2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360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360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360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360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360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5027" algn="l" defTabSz="93533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0060" algn="l" defTabSz="93533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5085" algn="l" defTabSz="93533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0115" algn="l" defTabSz="935333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0364" indent="-250364" algn="l" defTabSz="93360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440" indent="-250364" algn="l" defTabSz="93360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9007" indent="-250364" algn="l" defTabSz="93360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7573" indent="-250364" algn="l" defTabSz="93360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6406" indent="-301647" algn="l" defTabSz="93360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5pPr>
      <a:lvl6pPr marL="2362042" indent="-303355" algn="l" defTabSz="93533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6pPr>
      <a:lvl7pPr marL="2817070" indent="-303355" algn="l" defTabSz="93533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7pPr>
      <a:lvl8pPr marL="3272099" indent="-303355" algn="l" defTabSz="93533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8pPr>
      <a:lvl9pPr marL="3727135" indent="-303355" algn="l" defTabSz="935333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006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5027" algn="l" defTabSz="91006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0060" algn="l" defTabSz="91006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5085" algn="l" defTabSz="91006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0115" algn="l" defTabSz="91006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5144" algn="l" defTabSz="91006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0171" algn="l" defTabSz="91006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85197" algn="l" defTabSz="91006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0231" algn="l" defTabSz="91006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a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988" y="0"/>
            <a:ext cx="9748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50531" name="Rectangle 3"/>
          <p:cNvSpPr>
            <a:spLocks noChangeArrowheads="1"/>
          </p:cNvSpPr>
          <p:nvPr/>
        </p:nvSpPr>
        <p:spPr bwMode="gray">
          <a:xfrm>
            <a:off x="4590344" y="6606063"/>
            <a:ext cx="787674" cy="192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62" tIns="53762" rIns="53762" bIns="53762" anchor="ctr"/>
          <a:lstStyle/>
          <a:p>
            <a:pPr algn="ctr" eaLnBrk="0" latinLnBrk="0" hangingPunct="0">
              <a:defRPr/>
            </a:pPr>
            <a:fld id="{C9732C91-B26B-4C86-96F0-4FD89F351A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50532" name="Rectangle 4"/>
          <p:cNvSpPr>
            <a:spLocks noChangeArrowheads="1"/>
          </p:cNvSpPr>
          <p:nvPr/>
        </p:nvSpPr>
        <p:spPr bwMode="gray">
          <a:xfrm>
            <a:off x="9012236" y="6576786"/>
            <a:ext cx="787674" cy="19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62" tIns="53762" rIns="53762" bIns="5376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340" r:id="rId1"/>
    <p:sldLayoutId id="2147584341" r:id="rId2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388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388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388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388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388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5164" algn="l" defTabSz="935615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0334" algn="l" defTabSz="935615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5497" algn="l" defTabSz="935615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0663" algn="l" defTabSz="935615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0440" indent="-250440" algn="l" defTabSz="93388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631" indent="-250440" algn="l" defTabSz="93388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9311" indent="-250440" algn="l" defTabSz="93388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7991" indent="-250440" algn="l" defTabSz="93388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6980" indent="-301737" algn="l" defTabSz="93388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5pPr>
      <a:lvl6pPr marL="2362752" indent="-303445" algn="l" defTabSz="935615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6pPr>
      <a:lvl7pPr marL="2817918" indent="-303445" algn="l" defTabSz="935615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7pPr>
      <a:lvl8pPr marL="3273084" indent="-303445" algn="l" defTabSz="935615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8pPr>
      <a:lvl9pPr marL="3728256" indent="-303445" algn="l" defTabSz="935615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033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5164" algn="l" defTabSz="91033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0334" algn="l" defTabSz="91033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5497" algn="l" defTabSz="91033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0663" algn="l" defTabSz="91033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5829" algn="l" defTabSz="91033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0992" algn="l" defTabSz="91033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86157" algn="l" defTabSz="91033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1327" algn="l" defTabSz="91033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7" descr="a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612" y="0"/>
            <a:ext cx="9747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318" y="6606155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92" tIns="53892" rIns="53892" bIns="53892" anchor="ctr"/>
          <a:lstStyle/>
          <a:p>
            <a:pPr algn="ctr" eaLnBrk="0" latinLnBrk="0" hangingPunct="0">
              <a:defRPr/>
            </a:pPr>
            <a:fld id="{D18293CA-40A5-47FC-81E8-5DF00966A6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9011933" y="6577580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92" tIns="53892" rIns="53892" bIns="5389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368" r:id="rId1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273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544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818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5087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478" indent="-253478" algn="l" defTabSz="937892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711" indent="-253478" algn="l" defTabSz="937892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938" indent="-253478" algn="l" defTabSz="937892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4166" indent="-253478" algn="l" defTabSz="937892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2225" indent="-304183" algn="l" defTabSz="937892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8493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4768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1043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7317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273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544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818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087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1360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7633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3911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0178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7" descr="a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612" y="0"/>
            <a:ext cx="9747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318" y="6606139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92" tIns="53892" rIns="53892" bIns="53892" anchor="ctr"/>
          <a:lstStyle/>
          <a:p>
            <a:pPr algn="ctr" eaLnBrk="0" latinLnBrk="0" hangingPunct="0">
              <a:defRPr/>
            </a:pPr>
            <a:fld id="{D18293CA-40A5-47FC-81E8-5DF00966A6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9011933" y="6577564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92" tIns="53892" rIns="53892" bIns="5389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409" r:id="rId1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273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544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818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5087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478" indent="-253478" algn="l" defTabSz="937892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711" indent="-253478" algn="l" defTabSz="937892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938" indent="-253478" algn="l" defTabSz="937892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4166" indent="-253478" algn="l" defTabSz="937892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2225" indent="-304183" algn="l" defTabSz="937892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8493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4768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1043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7317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273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544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818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087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1360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7633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3911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0178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7" descr="aa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318" y="6606217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92" tIns="53892" rIns="53892" bIns="53892" anchor="ctr"/>
          <a:lstStyle/>
          <a:p>
            <a:pPr algn="ctr" eaLnBrk="0" latinLnBrk="0" hangingPunct="0">
              <a:defRPr/>
            </a:pPr>
            <a:fld id="{DB1EDD6B-7568-42AE-9BEB-E6789BEC9B2B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411" r:id="rId1"/>
    <p:sldLayoutId id="2147584412" r:id="rId2"/>
    <p:sldLayoutId id="2147584413" r:id="rId3"/>
    <p:sldLayoutId id="2147584414" r:id="rId4"/>
    <p:sldLayoutId id="2147584415" r:id="rId5"/>
    <p:sldLayoutId id="2147584416" r:id="rId6"/>
    <p:sldLayoutId id="2147584417" r:id="rId7"/>
    <p:sldLayoutId id="2147584418" r:id="rId8"/>
    <p:sldLayoutId id="2147584419" r:id="rId9"/>
    <p:sldLayoutId id="2147584420" r:id="rId10"/>
    <p:sldLayoutId id="2147584421" r:id="rId11"/>
    <p:sldLayoutId id="2147584422" r:id="rId12"/>
    <p:sldLayoutId id="2147584423" r:id="rId13"/>
  </p:sldLayoutIdLst>
  <p:transition/>
  <p:timing>
    <p:tnLst>
      <p:par>
        <p:cTn id="1" dur="indefinite" restart="never" nodeType="tmRoot"/>
      </p:par>
    </p:tnLst>
  </p:timing>
  <p:txStyles>
    <p:titleStyle>
      <a:lvl1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89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273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544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818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5087" algn="l" defTabSz="93789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478" indent="-253478" algn="l" defTabSz="937892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711" indent="-253478" algn="l" defTabSz="937892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3938" indent="-253478" algn="l" defTabSz="937892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4166" indent="-253478" algn="l" defTabSz="937892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2225" indent="-304183" algn="l" defTabSz="937892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8493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4768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1043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7317" indent="-304183" algn="l" defTabSz="93789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273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544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818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087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1360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7633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3911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0178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318" y="6549067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892" tIns="53892" rIns="53892" bIns="53892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425" r:id="rId1"/>
    <p:sldLayoutId id="2147584426" r:id="rId2"/>
    <p:sldLayoutId id="2147584427" r:id="rId3"/>
    <p:sldLayoutId id="2147584428" r:id="rId4"/>
    <p:sldLayoutId id="2147584429" r:id="rId5"/>
    <p:sldLayoutId id="2147584430" r:id="rId6"/>
    <p:sldLayoutId id="2147584431" r:id="rId7"/>
    <p:sldLayoutId id="2147584432" r:id="rId8"/>
    <p:sldLayoutId id="2147584433" r:id="rId9"/>
    <p:sldLayoutId id="2147584434" r:id="rId10"/>
    <p:sldLayoutId id="2147584435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789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789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789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789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789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273" algn="l" defTabSz="93789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544" algn="l" defTabSz="93789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8818" algn="l" defTabSz="93789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5087" algn="l" defTabSz="93789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478" indent="-253478" algn="l" defTabSz="93789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3711" indent="-253478" algn="l" defTabSz="93789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13938" indent="-253478" algn="l" defTabSz="93789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94166" indent="-253478" algn="l" defTabSz="93789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2225" indent="-304183" algn="l" defTabSz="93789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68493" indent="-304183" algn="l" defTabSz="93789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24768" indent="-304183" algn="l" defTabSz="93789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81043" indent="-304183" algn="l" defTabSz="93789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37317" indent="-304183" algn="l" defTabSz="93789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273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544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818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087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1360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7633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3911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0178" algn="l" defTabSz="912544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aa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7988" y="0"/>
            <a:ext cx="9748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50531" name="Rectangle 3"/>
          <p:cNvSpPr>
            <a:spLocks noChangeArrowheads="1"/>
          </p:cNvSpPr>
          <p:nvPr/>
        </p:nvSpPr>
        <p:spPr bwMode="gray">
          <a:xfrm>
            <a:off x="4590344" y="6606043"/>
            <a:ext cx="787674" cy="1920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82" tIns="53782" rIns="53782" bIns="53782" anchor="ctr"/>
          <a:lstStyle/>
          <a:p>
            <a:pPr algn="ctr" eaLnBrk="0" latinLnBrk="0" hangingPunct="0">
              <a:defRPr/>
            </a:pPr>
            <a:fld id="{C9732C91-B26B-4C86-96F0-4FD89F351A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3350532" name="Rectangle 4"/>
          <p:cNvSpPr>
            <a:spLocks noChangeArrowheads="1"/>
          </p:cNvSpPr>
          <p:nvPr/>
        </p:nvSpPr>
        <p:spPr bwMode="gray">
          <a:xfrm>
            <a:off x="9012236" y="6576786"/>
            <a:ext cx="787674" cy="192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782" tIns="53782" rIns="53782" bIns="5378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439" r:id="rId1"/>
    <p:sldLayoutId id="2147584440" r:id="rId2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42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42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42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42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4232" rtl="0" eaLnBrk="0" fontAlgn="b" latinLnBrk="1" hangingPunct="0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5335" algn="l" defTabSz="935967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0676" algn="l" defTabSz="935967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6010" algn="l" defTabSz="935967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1348" algn="l" defTabSz="935967" rtl="0" fontAlgn="b" latinLnBrk="1">
        <a:spcBef>
          <a:spcPct val="50000"/>
        </a:spcBef>
        <a:spcAft>
          <a:spcPct val="0"/>
        </a:spcAft>
        <a:defRPr kumimoji="1" sz="15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0535" indent="-250535" algn="l" defTabSz="93423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868" indent="-250535" algn="l" defTabSz="93423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9691" indent="-250535" algn="l" defTabSz="93423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8513" indent="-250535" algn="l" defTabSz="93423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7697" indent="-301852" algn="l" defTabSz="93423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5pPr>
      <a:lvl6pPr marL="2363642" indent="-303559" algn="l" defTabSz="935967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6pPr>
      <a:lvl7pPr marL="2818978" indent="-303559" algn="l" defTabSz="935967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7pPr>
      <a:lvl8pPr marL="3274316" indent="-303559" algn="l" defTabSz="935967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8pPr>
      <a:lvl9pPr marL="3729656" indent="-303559" algn="l" defTabSz="935967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20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067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5335" algn="l" defTabSz="91067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0676" algn="l" defTabSz="91067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6010" algn="l" defTabSz="91067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1348" algn="l" defTabSz="91067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76685" algn="l" defTabSz="91067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2019" algn="l" defTabSz="91067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87357" algn="l" defTabSz="91067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2697" algn="l" defTabSz="910676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7" descr="aaa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318" y="6606212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912" tIns="53912" rIns="53912" bIns="53912" anchor="ctr"/>
          <a:lstStyle/>
          <a:p>
            <a:pPr algn="ctr" eaLnBrk="0" latinLnBrk="0" hangingPunct="0">
              <a:defRPr/>
            </a:pPr>
            <a:fld id="{DB1EDD6B-7568-42AE-9BEB-E6789BEC9B2B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442" r:id="rId1"/>
    <p:sldLayoutId id="2147584443" r:id="rId2"/>
    <p:sldLayoutId id="2147584444" r:id="rId3"/>
    <p:sldLayoutId id="2147584445" r:id="rId4"/>
    <p:sldLayoutId id="2147584446" r:id="rId5"/>
    <p:sldLayoutId id="2147584447" r:id="rId6"/>
    <p:sldLayoutId id="2147584448" r:id="rId7"/>
  </p:sldLayoutIdLst>
  <p:transition/>
  <p:timing>
    <p:tnLst>
      <p:par>
        <p:cTn id="1" dur="indefinite" restart="never" nodeType="tmRoot"/>
      </p:par>
    </p:tnLst>
  </p:timing>
  <p:txStyles>
    <p:titleStyle>
      <a:lvl1pPr algn="l" defTabSz="938246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8246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8246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8246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8246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6444" algn="l" defTabSz="938246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2888" algn="l" defTabSz="938246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9333" algn="l" defTabSz="938246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5775" algn="l" defTabSz="938246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577" indent="-253577" algn="l" defTabSz="938246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3949" indent="-253577" algn="l" defTabSz="938246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4319" indent="-253577" algn="l" defTabSz="938246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4691" indent="-253577" algn="l" defTabSz="938246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2944" indent="-304298" algn="l" defTabSz="938246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69386" indent="-304298" algn="l" defTabSz="938246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25831" indent="-304298" algn="l" defTabSz="938246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2278" indent="-304298" algn="l" defTabSz="938246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38723" indent="-304298" algn="l" defTabSz="938246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28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444" algn="l" defTabSz="9128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888" algn="l" defTabSz="9128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9333" algn="l" defTabSz="9128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5775" algn="l" defTabSz="9128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2218" algn="l" defTabSz="9128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8663" algn="l" defTabSz="9128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5112" algn="l" defTabSz="9128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1551" algn="l" defTabSz="912888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7" descr="aa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363" y="6606630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92" tIns="53592" rIns="53592" bIns="53592" anchor="ctr"/>
          <a:lstStyle/>
          <a:p>
            <a:pPr algn="ctr" eaLnBrk="0" latinLnBrk="0" hangingPunct="0">
              <a:defRPr/>
            </a:pPr>
            <a:fld id="{DB1EDD6B-7568-42AE-9BEB-E6789BEC9B2B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8843248" y="6515100"/>
            <a:ext cx="787703" cy="1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92" tIns="53592" rIns="53592" bIns="5359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 ○○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661" r:id="rId1"/>
    <p:sldLayoutId id="2147584662" r:id="rId2"/>
    <p:sldLayoutId id="2147584663" r:id="rId3"/>
    <p:sldLayoutId id="2147584664" r:id="rId4"/>
    <p:sldLayoutId id="2147584665" r:id="rId5"/>
    <p:sldLayoutId id="2147584666" r:id="rId6"/>
    <p:sldLayoutId id="2147584667" r:id="rId7"/>
    <p:sldLayoutId id="2147584668" r:id="rId8"/>
    <p:sldLayoutId id="2147584669" r:id="rId9"/>
    <p:sldLayoutId id="2147584670" r:id="rId10"/>
    <p:sldLayoutId id="2147584671" r:id="rId11"/>
    <p:sldLayoutId id="2147584672" r:id="rId12"/>
    <p:sldLayoutId id="2147584673" r:id="rId13"/>
  </p:sldLayoutIdLst>
  <p:transition/>
  <p:timing>
    <p:tnLst>
      <p:par>
        <p:cTn id="1" dur="indefinite" restart="never" nodeType="tmRoot"/>
      </p:par>
    </p:tnLst>
  </p:timing>
  <p:txStyles>
    <p:titleStyle>
      <a:lvl1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705" algn="l" defTabSz="93262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411" algn="l" defTabSz="93262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117" algn="l" defTabSz="93262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815" algn="l" defTabSz="93262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46" indent="-252046" algn="l" defTabSz="932622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0147" indent="-252046" algn="l" defTabSz="932622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08230" indent="-252046" algn="l" defTabSz="932622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86323" indent="-252046" algn="l" defTabSz="932622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01466" indent="-302473" algn="l" defTabSz="932622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55161" indent="-302473" algn="l" defTabSz="93262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08873" indent="-302473" algn="l" defTabSz="93262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62580" indent="-302473" algn="l" defTabSz="93262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16293" indent="-302473" algn="l" defTabSz="93262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705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411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11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815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5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2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9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63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9441" y="52389"/>
            <a:ext cx="974569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318" y="6605977"/>
            <a:ext cx="787274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D10882A2-AC59-49F2-BB72-8124A1A3E89F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8914047" y="6515100"/>
            <a:ext cx="788861" cy="1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한솔제지</a:t>
            </a:r>
            <a:endParaRPr kumimoji="0" lang="ko-KR" altLang="en-US" sz="12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675" r:id="rId1"/>
    <p:sldLayoutId id="2147584676" r:id="rId2"/>
    <p:sldLayoutId id="2147584677" r:id="rId3"/>
    <p:sldLayoutId id="2147584678" r:id="rId4"/>
    <p:sldLayoutId id="2147584679" r:id="rId5"/>
    <p:sldLayoutId id="2147584680" r:id="rId6"/>
    <p:sldLayoutId id="2147584681" r:id="rId7"/>
    <p:sldLayoutId id="2147584682" r:id="rId8"/>
    <p:sldLayoutId id="2147584683" r:id="rId9"/>
    <p:sldLayoutId id="2147584684" r:id="rId10"/>
    <p:sldLayoutId id="2147584685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9383" y="52389"/>
            <a:ext cx="974569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318" y="6548835"/>
            <a:ext cx="787274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2F4A65C6-3E08-43FC-8052-91C35AC199A1}" type="slidenum">
              <a:rPr kumimoji="0" lang="ko-KR" altLang="en-GB" sz="1200" b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710" r:id="rId1"/>
    <p:sldLayoutId id="2147584711" r:id="rId2"/>
    <p:sldLayoutId id="2147584712" r:id="rId3"/>
    <p:sldLayoutId id="2147584713" r:id="rId4"/>
    <p:sldLayoutId id="2147584714" r:id="rId5"/>
    <p:sldLayoutId id="2147584715" r:id="rId6"/>
    <p:sldLayoutId id="2147584716" r:id="rId7"/>
    <p:sldLayoutId id="2147584717" r:id="rId8"/>
    <p:sldLayoutId id="2147584718" r:id="rId9"/>
    <p:sldLayoutId id="2147584719" r:id="rId10"/>
    <p:sldLayoutId id="2147584720" r:id="rId11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733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305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877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449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7" descr="a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612" y="0"/>
            <a:ext cx="9747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298" y="6605976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D18293CA-40A5-47FC-81E8-5DF00966A6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9011905" y="6577401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722" r:id="rId1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7" descr="aa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298" y="6606054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DB1EDD6B-7568-42AE-9BEB-E6789BEC9B2B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724" r:id="rId1"/>
    <p:sldLayoutId id="2147584725" r:id="rId2"/>
    <p:sldLayoutId id="2147584726" r:id="rId3"/>
    <p:sldLayoutId id="2147584727" r:id="rId4"/>
    <p:sldLayoutId id="2147584728" r:id="rId5"/>
    <p:sldLayoutId id="2147584729" r:id="rId6"/>
    <p:sldLayoutId id="2147584730" r:id="rId7"/>
    <p:sldLayoutId id="2147584731" r:id="rId8"/>
    <p:sldLayoutId id="2147584732" r:id="rId9"/>
    <p:sldLayoutId id="2147584733" r:id="rId10"/>
    <p:sldLayoutId id="2147584734" r:id="rId11"/>
    <p:sldLayoutId id="2147584735" r:id="rId12"/>
    <p:sldLayoutId id="2147584736" r:id="rId13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298" y="6548904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738" r:id="rId1"/>
    <p:sldLayoutId id="2147584739" r:id="rId2"/>
    <p:sldLayoutId id="2147584740" r:id="rId3"/>
    <p:sldLayoutId id="2147584741" r:id="rId4"/>
    <p:sldLayoutId id="2147584742" r:id="rId5"/>
    <p:sldLayoutId id="2147584743" r:id="rId6"/>
    <p:sldLayoutId id="2147584744" r:id="rId7"/>
    <p:sldLayoutId id="2147584745" r:id="rId8"/>
    <p:sldLayoutId id="2147584746" r:id="rId9"/>
    <p:sldLayoutId id="2147584747" r:id="rId10"/>
    <p:sldLayoutId id="2147584748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733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305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877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449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7" descr="aa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363" y="6606970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92" tIns="53592" rIns="53592" bIns="53592" anchor="ctr"/>
          <a:lstStyle/>
          <a:p>
            <a:pPr algn="ctr" eaLnBrk="0" latinLnBrk="0" hangingPunct="0">
              <a:defRPr/>
            </a:pPr>
            <a:fld id="{DB1EDD6B-7568-42AE-9BEB-E6789BEC9B2B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8843248" y="6515100"/>
            <a:ext cx="787703" cy="1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92" tIns="53592" rIns="53592" bIns="53592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 ○○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752" r:id="rId1"/>
    <p:sldLayoutId id="2147584753" r:id="rId2"/>
    <p:sldLayoutId id="2147584754" r:id="rId3"/>
    <p:sldLayoutId id="2147584755" r:id="rId4"/>
    <p:sldLayoutId id="2147584756" r:id="rId5"/>
    <p:sldLayoutId id="2147584757" r:id="rId6"/>
    <p:sldLayoutId id="2147584758" r:id="rId7"/>
    <p:sldLayoutId id="2147584759" r:id="rId8"/>
    <p:sldLayoutId id="2147584760" r:id="rId9"/>
    <p:sldLayoutId id="2147584761" r:id="rId10"/>
    <p:sldLayoutId id="2147584762" r:id="rId11"/>
    <p:sldLayoutId id="2147584763" r:id="rId12"/>
    <p:sldLayoutId id="2147584764" r:id="rId13"/>
  </p:sldLayoutIdLst>
  <p:transition/>
  <p:timing>
    <p:tnLst>
      <p:par>
        <p:cTn id="1" dur="indefinite" restart="never" nodeType="tmRoot"/>
      </p:par>
    </p:tnLst>
  </p:timing>
  <p:txStyles>
    <p:titleStyle>
      <a:lvl1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622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705" algn="l" defTabSz="93262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411" algn="l" defTabSz="93262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117" algn="l" defTabSz="93262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815" algn="l" defTabSz="932622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46" indent="-252046" algn="l" defTabSz="932622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0147" indent="-252046" algn="l" defTabSz="932622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08230" indent="-252046" algn="l" defTabSz="932622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86323" indent="-252046" algn="l" defTabSz="932622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01466" indent="-302473" algn="l" defTabSz="932622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55161" indent="-302473" algn="l" defTabSz="93262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08873" indent="-302473" algn="l" defTabSz="93262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62580" indent="-302473" algn="l" defTabSz="93262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16293" indent="-302473" algn="l" defTabSz="932622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705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411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11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815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5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2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92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637" algn="l" defTabSz="907411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2" descr="aaa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318" y="6548950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984" tIns="53984" rIns="53984" bIns="53984" anchor="ctr"/>
          <a:lstStyle/>
          <a:p>
            <a:pPr algn="ctr" eaLnBrk="0" latinLnBrk="0" hangingPunct="0">
              <a:defRPr/>
            </a:pPr>
            <a:fld id="{5801D6C2-E293-4AC9-9BBB-AFC6FF5D70C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770" r:id="rId1"/>
    <p:sldLayoutId id="2147584771" r:id="rId2"/>
    <p:sldLayoutId id="2147584772" r:id="rId3"/>
    <p:sldLayoutId id="2147584773" r:id="rId4"/>
    <p:sldLayoutId id="2147584774" r:id="rId5"/>
    <p:sldLayoutId id="2147584775" r:id="rId6"/>
    <p:sldLayoutId id="2147584776" r:id="rId7"/>
  </p:sldLayoutIdLst>
  <p:transition/>
  <p:timing>
    <p:tnLst>
      <p:par>
        <p:cTn id="1" dur="indefinite" restart="never" nodeType="tmRoot"/>
      </p:par>
    </p:tnLst>
  </p:timing>
  <p:txStyles>
    <p:titleStyle>
      <a:lvl1pPr algn="l" defTabSz="939516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516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516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516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516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062" algn="l" defTabSz="939516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125" algn="l" defTabSz="939516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187" algn="l" defTabSz="939516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248" algn="l" defTabSz="939516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3924" indent="-253924" algn="l" defTabSz="939516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4809" indent="-253924" algn="l" defTabSz="939516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15695" indent="-253924" algn="l" defTabSz="939516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96580" indent="-253924" algn="l" defTabSz="939516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5536" indent="-304709" algn="l" defTabSz="939516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72598" indent="-304709" algn="l" defTabSz="939516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29661" indent="-304709" algn="l" defTabSz="939516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86724" indent="-304709" algn="l" defTabSz="939516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43785" indent="-304709" algn="l" defTabSz="939516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1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062" algn="l" defTabSz="9141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125" algn="l" defTabSz="9141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187" algn="l" defTabSz="9141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248" algn="l" defTabSz="9141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312" algn="l" defTabSz="9141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375" algn="l" defTabSz="9141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9436" algn="l" defTabSz="9141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6500" algn="l" defTabSz="914125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363" y="6549811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9441" y="52389"/>
            <a:ext cx="974569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318" y="6605937"/>
            <a:ext cx="787274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D12F6554-9B7B-4953-842F-4EFD6BB9256C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8914047" y="6515100"/>
            <a:ext cx="788861" cy="1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한솔제지</a:t>
            </a:r>
            <a:endParaRPr kumimoji="0" lang="ko-KR" altLang="en-US" sz="12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861" r:id="rId1"/>
    <p:sldLayoutId id="2147584864" r:id="rId2"/>
    <p:sldLayoutId id="2147584865" r:id="rId3"/>
    <p:sldLayoutId id="2147584866" r:id="rId4"/>
    <p:sldLayoutId id="2147584867" r:id="rId5"/>
    <p:sldLayoutId id="2147584868" r:id="rId6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363" y="6549651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877" r:id="rId1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1"/>
          <p:cNvSpPr>
            <a:spLocks noChangeArrowheads="1"/>
          </p:cNvSpPr>
          <p:nvPr/>
        </p:nvSpPr>
        <p:spPr bwMode="gray">
          <a:xfrm>
            <a:off x="4590298" y="6605922"/>
            <a:ext cx="787703" cy="19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4000" tIns="54000" rIns="54000" bIns="54000" anchor="ctr"/>
          <a:lstStyle>
            <a:lvl1pPr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1pPr>
            <a:lvl2pPr marL="742950" indent="-28575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2pPr>
            <a:lvl3pPr marL="11430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3pPr>
            <a:lvl4pPr marL="16002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4pPr>
            <a:lvl5pPr marL="20574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9pPr>
          </a:lstStyle>
          <a:p>
            <a:pPr algn="ctr" latinLnBrk="0">
              <a:defRPr/>
            </a:pPr>
            <a:fld id="{541FEDA5-F7FA-45EF-A035-1E873DE34222}" type="slidenum">
              <a:rPr kumimoji="0" lang="ko-KR" altLang="en-GB" sz="1200" b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latinLnBrk="0">
                <a:defRPr/>
              </a:pPr>
              <a:t>‹#›</a:t>
            </a:fld>
            <a:endParaRPr kumimoji="0" lang="en-GB" altLang="ko-KR" sz="1200" b="0" smtClean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28" name="Rectangle 23"/>
          <p:cNvSpPr>
            <a:spLocks noChangeArrowheads="1"/>
          </p:cNvSpPr>
          <p:nvPr/>
        </p:nvSpPr>
        <p:spPr bwMode="gray">
          <a:xfrm>
            <a:off x="8843246" y="6515100"/>
            <a:ext cx="787703" cy="1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4000" tIns="54000" rIns="54000" bIns="54000" anchor="ctr"/>
          <a:lstStyle>
            <a:lvl1pPr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1pPr>
            <a:lvl2pPr marL="742950" indent="-28575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2pPr>
            <a:lvl3pPr marL="11430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3pPr>
            <a:lvl4pPr marL="16002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4pPr>
            <a:lvl5pPr marL="20574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9pPr>
          </a:lstStyle>
          <a:p>
            <a:pPr algn="ctr" latinLnBrk="0">
              <a:defRPr/>
            </a:pPr>
            <a:r>
              <a:rPr kumimoji="0" lang="ko-KR" altLang="en-US" sz="1200" dirty="0" err="1" smtClean="0">
                <a:solidFill>
                  <a:srgbClr val="000000"/>
                </a:solidFill>
                <a:latin typeface="맑은 고딕"/>
                <a:ea typeface="맑은 고딕"/>
              </a:rPr>
              <a:t>한솔페이퍼텍</a:t>
            </a:r>
            <a:endParaRPr kumimoji="0" lang="ko-KR" altLang="en-US" sz="1200" dirty="0" smtClean="0">
              <a:solidFill>
                <a:srgbClr val="000000"/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907" r:id="rId1"/>
    <p:sldLayoutId id="2147584909" r:id="rId2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7" descr="a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Rectangle 21"/>
          <p:cNvSpPr>
            <a:spLocks noChangeArrowheads="1"/>
          </p:cNvSpPr>
          <p:nvPr/>
        </p:nvSpPr>
        <p:spPr bwMode="gray">
          <a:xfrm>
            <a:off x="4590298" y="6605922"/>
            <a:ext cx="787703" cy="19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4000" tIns="54000" rIns="54000" bIns="54000" anchor="ctr"/>
          <a:lstStyle>
            <a:lvl1pPr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1pPr>
            <a:lvl2pPr marL="742950" indent="-28575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2pPr>
            <a:lvl3pPr marL="11430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3pPr>
            <a:lvl4pPr marL="16002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4pPr>
            <a:lvl5pPr marL="20574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9pPr>
          </a:lstStyle>
          <a:p>
            <a:pPr algn="ctr" latinLnBrk="0">
              <a:defRPr/>
            </a:pPr>
            <a:fld id="{77BBF217-737B-4892-94B4-BE6508A10917}" type="slidenum">
              <a:rPr kumimoji="0" lang="ko-KR" altLang="en-GB" sz="1200" b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latinLnBrk="0">
                <a:defRPr/>
              </a:pPr>
              <a:t>‹#›</a:t>
            </a:fld>
            <a:endParaRPr kumimoji="0" lang="en-GB" altLang="ko-KR" sz="1200" b="0" smtClean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1028" name="Rectangle 23"/>
          <p:cNvSpPr>
            <a:spLocks noChangeArrowheads="1"/>
          </p:cNvSpPr>
          <p:nvPr/>
        </p:nvSpPr>
        <p:spPr bwMode="gray">
          <a:xfrm>
            <a:off x="8843246" y="6515100"/>
            <a:ext cx="787703" cy="1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4000" tIns="54000" rIns="54000" bIns="54000" anchor="ctr"/>
          <a:lstStyle>
            <a:lvl1pPr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1pPr>
            <a:lvl2pPr marL="742950" indent="-28575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2pPr>
            <a:lvl3pPr marL="11430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3pPr>
            <a:lvl4pPr marL="16002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4pPr>
            <a:lvl5pPr marL="20574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9pPr>
          </a:lstStyle>
          <a:p>
            <a:pPr algn="ctr" latinLnBrk="0">
              <a:defRPr/>
            </a:pPr>
            <a:r>
              <a:rPr kumimoji="0" lang="ko-KR" altLang="en-US" sz="1200" dirty="0" err="1" smtClean="0">
                <a:solidFill>
                  <a:srgbClr val="000000"/>
                </a:solidFill>
                <a:latin typeface="맑은 고딕"/>
                <a:ea typeface="맑은 고딕"/>
              </a:rPr>
              <a:t>한솔페이퍼텍</a:t>
            </a:r>
            <a:endParaRPr kumimoji="0" lang="ko-KR" altLang="en-US" sz="1200" dirty="0" smtClean="0">
              <a:solidFill>
                <a:srgbClr val="000000"/>
              </a:solidFill>
              <a:latin typeface="맑은 고딕"/>
              <a:ea typeface="맑은 고딕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4923" r:id="rId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27" descr="aa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611" y="0"/>
            <a:ext cx="97472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298" y="6605868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D18293CA-40A5-47FC-81E8-5DF00966A6B8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9011902" y="6577293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한솔제지</a:t>
            </a:r>
            <a:endParaRPr kumimoji="0" lang="en-US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217" r:id="rId1"/>
  </p:sldLayoutIdLst>
  <p:transition>
    <p:wipe dir="r"/>
  </p:transition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7" descr="aa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8611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298" y="6605854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DB1EDD6B-7568-42AE-9BEB-E6789BEC9B2B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594" r:id="rId1"/>
    <p:sldLayoutId id="2147585595" r:id="rId2"/>
    <p:sldLayoutId id="2147585596" r:id="rId3"/>
    <p:sldLayoutId id="2147585597" r:id="rId4"/>
    <p:sldLayoutId id="2147585598" r:id="rId5"/>
    <p:sldLayoutId id="2147585599" r:id="rId6"/>
    <p:sldLayoutId id="2147585600" r:id="rId7"/>
    <p:sldLayoutId id="2147585601" r:id="rId8"/>
    <p:sldLayoutId id="2147585602" r:id="rId9"/>
    <p:sldLayoutId id="2147585603" r:id="rId10"/>
    <p:sldLayoutId id="2147585604" r:id="rId11"/>
    <p:sldLayoutId id="2147585605" r:id="rId12"/>
    <p:sldLayoutId id="2147585606" r:id="rId13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611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298" y="6548704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608" r:id="rId1"/>
    <p:sldLayoutId id="2147585609" r:id="rId2"/>
    <p:sldLayoutId id="2147585610" r:id="rId3"/>
    <p:sldLayoutId id="2147585611" r:id="rId4"/>
    <p:sldLayoutId id="2147585612" r:id="rId5"/>
    <p:sldLayoutId id="2147585613" r:id="rId6"/>
    <p:sldLayoutId id="2147585614" r:id="rId7"/>
    <p:sldLayoutId id="2147585615" r:id="rId8"/>
    <p:sldLayoutId id="2147585616" r:id="rId9"/>
    <p:sldLayoutId id="2147585617" r:id="rId10"/>
    <p:sldLayoutId id="2147585618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733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305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877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449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363" y="6549391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646" r:id="rId1"/>
    <p:sldLayoutId id="2147585647" r:id="rId2"/>
    <p:sldLayoutId id="2147585648" r:id="rId3"/>
    <p:sldLayoutId id="2147585649" r:id="rId4"/>
    <p:sldLayoutId id="2147585651" r:id="rId5"/>
    <p:sldLayoutId id="2147585652" r:id="rId6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한솔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" y="6454775"/>
            <a:ext cx="133631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3"/>
          <p:cNvSpPr>
            <a:spLocks noChangeArrowheads="1"/>
          </p:cNvSpPr>
          <p:nvPr/>
        </p:nvSpPr>
        <p:spPr bwMode="gray">
          <a:xfrm>
            <a:off x="4344720" y="6553200"/>
            <a:ext cx="761499" cy="1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E010B2E4-B3B1-4C66-B1EC-200FBD64089A}" type="slidenum">
              <a:rPr kumimoji="0" lang="ko-KR" altLang="en-GB" sz="1000">
                <a:solidFill>
                  <a:srgbClr val="000000"/>
                </a:solidFill>
                <a:latin typeface="Arial" pitchFamily="34" charset="0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000">
              <a:solidFill>
                <a:srgbClr val="000000"/>
              </a:solidFill>
              <a:latin typeface="Arial" pitchFamily="34" charset="0"/>
              <a:ea typeface="굴림" pitchFamily="50" charset="-127"/>
            </a:endParaRPr>
          </a:p>
        </p:txBody>
      </p:sp>
      <p:sp>
        <p:nvSpPr>
          <p:cNvPr id="205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32661" y="107950"/>
            <a:ext cx="9616189" cy="40005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87312" tIns="44450" rIns="87312" bIns="4445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Click to edit Master title style</a:t>
            </a: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2661" y="723903"/>
            <a:ext cx="9616189" cy="575786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vert="horz" wrap="square" lIns="50400" tIns="43200" rIns="50400" bIns="432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endParaRPr lang="en-US" altLang="ko-KR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674" r:id="rId1"/>
    <p:sldLayoutId id="2147585675" r:id="rId2"/>
    <p:sldLayoutId id="2147585676" r:id="rId3"/>
    <p:sldLayoutId id="2147585677" r:id="rId4"/>
    <p:sldLayoutId id="2147585678" r:id="rId5"/>
    <p:sldLayoutId id="2147585679" r:id="rId6"/>
    <p:sldLayoutId id="2147585680" r:id="rId7"/>
    <p:sldLayoutId id="2147585681" r:id="rId8"/>
    <p:sldLayoutId id="2147585682" r:id="rId9"/>
    <p:sldLayoutId id="2147585683" r:id="rId10"/>
    <p:sldLayoutId id="2147585684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latinLnBrk="1" hangingPunct="0">
        <a:spcBef>
          <a:spcPct val="50000"/>
        </a:spcBef>
        <a:spcAft>
          <a:spcPct val="0"/>
        </a:spcAft>
        <a:defRPr kumimoji="1" sz="44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latinLnBrk="1" hangingPunct="0">
        <a:spcBef>
          <a:spcPct val="50000"/>
        </a:spcBef>
        <a:spcAft>
          <a:spcPct val="0"/>
        </a:spcAft>
        <a:defRPr kumimoji="1" sz="44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latinLnBrk="1" hangingPunct="0">
        <a:spcBef>
          <a:spcPct val="50000"/>
        </a:spcBef>
        <a:spcAft>
          <a:spcPct val="0"/>
        </a:spcAft>
        <a:defRPr kumimoji="1" sz="44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latinLnBrk="1" hangingPunct="0">
        <a:spcBef>
          <a:spcPct val="50000"/>
        </a:spcBef>
        <a:spcAft>
          <a:spcPct val="0"/>
        </a:spcAft>
        <a:defRPr kumimoji="1" sz="44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latinLnBrk="1" hangingPunct="0">
        <a:spcBef>
          <a:spcPct val="50000"/>
        </a:spcBef>
        <a:spcAft>
          <a:spcPct val="0"/>
        </a:spcAft>
        <a:defRPr kumimoji="1" sz="44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 latinLnBrk="1">
        <a:spcBef>
          <a:spcPct val="50000"/>
        </a:spcBef>
        <a:spcAft>
          <a:spcPct val="0"/>
        </a:spcAft>
        <a:defRPr kumimoji="1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 latinLnBrk="1">
        <a:spcBef>
          <a:spcPct val="50000"/>
        </a:spcBef>
        <a:spcAft>
          <a:spcPct val="0"/>
        </a:spcAft>
        <a:defRPr kumimoji="1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 latinLnBrk="1">
        <a:spcBef>
          <a:spcPct val="50000"/>
        </a:spcBef>
        <a:spcAft>
          <a:spcPct val="0"/>
        </a:spcAft>
        <a:defRPr kumimoji="1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 latinLnBrk="1">
        <a:spcBef>
          <a:spcPct val="50000"/>
        </a:spcBef>
        <a:spcAft>
          <a:spcPct val="0"/>
        </a:spcAft>
        <a:defRPr kumimoji="1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66700" indent="-266700" algn="l" defTabSz="939800" rtl="0" eaLnBrk="0" fontAlgn="b" latinLnBrk="1" hangingPunct="0">
        <a:lnSpc>
          <a:spcPct val="130000"/>
        </a:lnSpc>
        <a:spcBef>
          <a:spcPct val="10000"/>
        </a:spcBef>
        <a:spcAft>
          <a:spcPct val="1000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47700" indent="-266700" algn="l" defTabSz="939800" rtl="0" eaLnBrk="0" fontAlgn="b" latinLnBrk="1" hangingPunct="0">
        <a:lnSpc>
          <a:spcPct val="130000"/>
        </a:lnSpc>
        <a:spcBef>
          <a:spcPct val="10000"/>
        </a:spcBef>
        <a:spcAft>
          <a:spcPct val="10000"/>
        </a:spcAft>
        <a:buClr>
          <a:schemeClr val="tx1"/>
        </a:buClr>
        <a:buSzPct val="90000"/>
        <a:buFont typeface="[Normal Text]"/>
        <a:buAutoNum type="arabicParenR"/>
        <a:defRPr kumimoji="1" sz="1400">
          <a:solidFill>
            <a:schemeClr val="tx1"/>
          </a:solidFill>
          <a:latin typeface="+mn-lt"/>
          <a:ea typeface="+mn-ea"/>
        </a:defRPr>
      </a:lvl2pPr>
      <a:lvl3pPr marL="1028700" indent="-266700" algn="l" defTabSz="939800" rtl="0" eaLnBrk="0" fontAlgn="b" latinLnBrk="1" hangingPunct="0">
        <a:lnSpc>
          <a:spcPct val="130000"/>
        </a:lnSpc>
        <a:spcBef>
          <a:spcPct val="10000"/>
        </a:spcBef>
        <a:spcAft>
          <a:spcPct val="1000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409700" indent="-266700" algn="l" defTabSz="939800" rtl="0" eaLnBrk="0" fontAlgn="b" latinLnBrk="1" hangingPunct="0">
        <a:lnSpc>
          <a:spcPct val="130000"/>
        </a:lnSpc>
        <a:spcBef>
          <a:spcPct val="10000"/>
        </a:spcBef>
        <a:spcAft>
          <a:spcPct val="1000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latinLnBrk="1" hangingPunct="0">
        <a:lnSpc>
          <a:spcPct val="130000"/>
        </a:lnSpc>
        <a:spcBef>
          <a:spcPct val="10000"/>
        </a:spcBef>
        <a:spcAft>
          <a:spcPct val="10000"/>
        </a:spcAft>
        <a:buSzPct val="90000"/>
        <a:buFont typeface="Wingdings" pitchFamily="2" charset="2"/>
        <a:buChar char="§"/>
        <a:defRPr kumimoji="1" sz="1400">
          <a:solidFill>
            <a:srgbClr val="000000"/>
          </a:solidFill>
          <a:latin typeface="+mn-lt"/>
          <a:ea typeface="+mn-ea"/>
        </a:defRPr>
      </a:lvl5pPr>
      <a:lvl6pPr marL="2373313" indent="-304800" algn="l" defTabSz="939800" rtl="0" fontAlgn="base" latinLnBrk="1">
        <a:lnSpc>
          <a:spcPct val="130000"/>
        </a:lnSpc>
        <a:spcBef>
          <a:spcPct val="10000"/>
        </a:spcBef>
        <a:spcAft>
          <a:spcPct val="10000"/>
        </a:spcAft>
        <a:buSzPct val="90000"/>
        <a:buFont typeface="Wingdings" pitchFamily="2" charset="2"/>
        <a:buChar char="§"/>
        <a:defRPr kumimoji="1" sz="1400">
          <a:solidFill>
            <a:srgbClr val="000000"/>
          </a:solidFill>
          <a:latin typeface="+mn-lt"/>
          <a:ea typeface="+mn-ea"/>
        </a:defRPr>
      </a:lvl6pPr>
      <a:lvl7pPr marL="2830513" indent="-304800" algn="l" defTabSz="939800" rtl="0" fontAlgn="base" latinLnBrk="1">
        <a:lnSpc>
          <a:spcPct val="130000"/>
        </a:lnSpc>
        <a:spcBef>
          <a:spcPct val="10000"/>
        </a:spcBef>
        <a:spcAft>
          <a:spcPct val="10000"/>
        </a:spcAft>
        <a:buSzPct val="90000"/>
        <a:buFont typeface="Wingdings" pitchFamily="2" charset="2"/>
        <a:buChar char="§"/>
        <a:defRPr kumimoji="1" sz="1400">
          <a:solidFill>
            <a:srgbClr val="000000"/>
          </a:solidFill>
          <a:latin typeface="+mn-lt"/>
          <a:ea typeface="+mn-ea"/>
        </a:defRPr>
      </a:lvl7pPr>
      <a:lvl8pPr marL="3287713" indent="-304800" algn="l" defTabSz="939800" rtl="0" fontAlgn="base" latinLnBrk="1">
        <a:lnSpc>
          <a:spcPct val="130000"/>
        </a:lnSpc>
        <a:spcBef>
          <a:spcPct val="10000"/>
        </a:spcBef>
        <a:spcAft>
          <a:spcPct val="10000"/>
        </a:spcAft>
        <a:buSzPct val="90000"/>
        <a:buFont typeface="Wingdings" pitchFamily="2" charset="2"/>
        <a:buChar char="§"/>
        <a:defRPr kumimoji="1" sz="1400">
          <a:solidFill>
            <a:srgbClr val="000000"/>
          </a:solidFill>
          <a:latin typeface="+mn-lt"/>
          <a:ea typeface="+mn-ea"/>
        </a:defRPr>
      </a:lvl8pPr>
      <a:lvl9pPr marL="3744913" indent="-304800" algn="l" defTabSz="939800" rtl="0" fontAlgn="base" latinLnBrk="1">
        <a:lnSpc>
          <a:spcPct val="130000"/>
        </a:lnSpc>
        <a:spcBef>
          <a:spcPct val="10000"/>
        </a:spcBef>
        <a:spcAft>
          <a:spcPct val="10000"/>
        </a:spcAft>
        <a:buSzPct val="90000"/>
        <a:buFont typeface="Wingdings" pitchFamily="2" charset="2"/>
        <a:buChar char="§"/>
        <a:defRPr kumimoji="1" sz="14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611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298" y="6605760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385627A0-1E6B-4D71-A8AB-E7AAEA757C16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8843246" y="6515100"/>
            <a:ext cx="787703" cy="1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 </a:t>
            </a:r>
            <a:r>
              <a:rPr kumimoji="0" lang="ko-KR" altLang="en-US" sz="1200" b="0" dirty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제지</a:t>
            </a:r>
            <a:endParaRPr kumimoji="0" lang="ko-KR" altLang="en-US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686" r:id="rId1"/>
    <p:sldLayoutId id="2147585687" r:id="rId2"/>
    <p:sldLayoutId id="2147585688" r:id="rId3"/>
    <p:sldLayoutId id="2147585689" r:id="rId4"/>
    <p:sldLayoutId id="2147585690" r:id="rId5"/>
    <p:sldLayoutId id="2147585691" r:id="rId6"/>
    <p:sldLayoutId id="2147585692" r:id="rId7"/>
    <p:sldLayoutId id="2147585693" r:id="rId8"/>
    <p:sldLayoutId id="2147585694" r:id="rId9"/>
    <p:sldLayoutId id="2147585695" r:id="rId10"/>
    <p:sldLayoutId id="2147585696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611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298" y="6605760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385627A0-1E6B-4D71-A8AB-E7AAEA757C16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8843246" y="6515100"/>
            <a:ext cx="787703" cy="1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 </a:t>
            </a:r>
            <a:r>
              <a:rPr kumimoji="0" lang="ko-KR" altLang="en-US" sz="1200" b="0" dirty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제지</a:t>
            </a:r>
            <a:endParaRPr kumimoji="0" lang="ko-KR" altLang="en-US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698" r:id="rId1"/>
    <p:sldLayoutId id="2147585699" r:id="rId2"/>
    <p:sldLayoutId id="2147585700" r:id="rId3"/>
    <p:sldLayoutId id="2147585701" r:id="rId4"/>
    <p:sldLayoutId id="2147585702" r:id="rId5"/>
    <p:sldLayoutId id="2147585703" r:id="rId6"/>
    <p:sldLayoutId id="2147585704" r:id="rId7"/>
    <p:sldLayoutId id="2147585705" r:id="rId8"/>
    <p:sldLayoutId id="2147585706" r:id="rId9"/>
    <p:sldLayoutId id="2147585707" r:id="rId10"/>
    <p:sldLayoutId id="2147585708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7" descr="aa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438" y="52389"/>
            <a:ext cx="974569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318" y="6554943"/>
            <a:ext cx="787274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38B94B4E-1498-45BC-940B-0DE8F155A54C}" type="slidenum">
              <a:rPr kumimoji="0" lang="ko-KR" altLang="en-GB" sz="12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8853659" y="6477000"/>
            <a:ext cx="787274" cy="1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한솔 </a:t>
            </a:r>
            <a:r>
              <a:rPr kumimoji="0" lang="en-US" altLang="ko-KR" sz="120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PNS</a:t>
            </a:r>
            <a:endParaRPr kumimoji="0" lang="ko-KR" altLang="en-US" sz="12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735" r:id="rId1"/>
    <p:sldLayoutId id="2147585736" r:id="rId2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9438" y="52389"/>
            <a:ext cx="974569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318" y="6564468"/>
            <a:ext cx="787274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B28BCB18-C2C2-427C-BA50-2E1B375F67A7}" type="slidenum">
              <a:rPr kumimoji="0" lang="ko-KR" altLang="en-GB" sz="11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1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8914044" y="6515100"/>
            <a:ext cx="788861" cy="1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한솔제지</a:t>
            </a:r>
            <a:endParaRPr kumimoji="0" lang="ko-KR" altLang="en-US" sz="12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740" r:id="rId1"/>
    <p:sldLayoutId id="2147585741" r:id="rId2"/>
    <p:sldLayoutId id="2147585742" r:id="rId3"/>
    <p:sldLayoutId id="2147585743" r:id="rId4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363" y="6549383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785" r:id="rId1"/>
    <p:sldLayoutId id="2147585786" r:id="rId2"/>
    <p:sldLayoutId id="2147585787" r:id="rId3"/>
    <p:sldLayoutId id="2147585788" r:id="rId4"/>
    <p:sldLayoutId id="2147585790" r:id="rId5"/>
    <p:sldLayoutId id="2147585791" r:id="rId6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363" y="6549447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810" r:id="rId1"/>
    <p:sldLayoutId id="2147585811" r:id="rId2"/>
    <p:sldLayoutId id="2147585812" r:id="rId3"/>
    <p:sldLayoutId id="2147585813" r:id="rId4"/>
    <p:sldLayoutId id="2147585815" r:id="rId5"/>
    <p:sldLayoutId id="2147585816" r:id="rId6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359" y="6549265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818" r:id="rId1"/>
    <p:sldLayoutId id="2147585819" r:id="rId2"/>
    <p:sldLayoutId id="2147585820" r:id="rId3"/>
    <p:sldLayoutId id="2147585821" r:id="rId4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611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298" y="6548778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823" r:id="rId1"/>
    <p:sldLayoutId id="2147585824" r:id="rId2"/>
    <p:sldLayoutId id="2147585825" r:id="rId3"/>
    <p:sldLayoutId id="2147585826" r:id="rId4"/>
    <p:sldLayoutId id="2147585827" r:id="rId5"/>
    <p:sldLayoutId id="2147585828" r:id="rId6"/>
    <p:sldLayoutId id="2147585829" r:id="rId7"/>
    <p:sldLayoutId id="2147585830" r:id="rId8"/>
    <p:sldLayoutId id="2147585831" r:id="rId9"/>
    <p:sldLayoutId id="2147585832" r:id="rId10"/>
    <p:sldLayoutId id="2147585833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733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305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877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449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363" y="6549339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836" r:id="rId1"/>
    <p:sldLayoutId id="2147585837" r:id="rId2"/>
    <p:sldLayoutId id="2147585838" r:id="rId3"/>
    <p:sldLayoutId id="2147585839" r:id="rId4"/>
    <p:sldLayoutId id="2147585840" r:id="rId5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585858" r:id="rId1"/>
  </p:sldLayoutIdLst>
  <p:timing>
    <p:tnLst>
      <p:par>
        <p:cTn id="1" dur="indefinite" restart="never" nodeType="tmRoot"/>
      </p:par>
    </p:tnLst>
  </p:timing>
  <p:txStyles>
    <p:titleStyle>
      <a:lvl1pPr algn="r" rtl="0" eaLnBrk="0" fontAlgn="base" latinLnBrk="1" hangingPunct="0">
        <a:spcBef>
          <a:spcPct val="0"/>
        </a:spcBef>
        <a:spcAft>
          <a:spcPct val="0"/>
        </a:spcAft>
        <a:defRPr kumimoji="1" sz="1500" b="1">
          <a:solidFill>
            <a:schemeClr val="bg1"/>
          </a:solidFill>
          <a:latin typeface="Arial" pitchFamily="34" charset="0"/>
          <a:ea typeface="+mj-ea"/>
          <a:cs typeface="+mj-cs"/>
        </a:defRPr>
      </a:lvl1pPr>
      <a:lvl2pPr algn="r" rtl="0" eaLnBrk="0" fontAlgn="base" latinLnBrk="1" hangingPunct="0">
        <a:spcBef>
          <a:spcPct val="0"/>
        </a:spcBef>
        <a:spcAft>
          <a:spcPct val="0"/>
        </a:spcAft>
        <a:defRPr kumimoji="1" sz="1500" b="1">
          <a:solidFill>
            <a:schemeClr val="bg1"/>
          </a:solidFill>
          <a:latin typeface="Arial" pitchFamily="34" charset="0"/>
          <a:ea typeface="굴림" pitchFamily="50" charset="-127"/>
        </a:defRPr>
      </a:lvl2pPr>
      <a:lvl3pPr algn="r" rtl="0" eaLnBrk="0" fontAlgn="base" latinLnBrk="1" hangingPunct="0">
        <a:spcBef>
          <a:spcPct val="0"/>
        </a:spcBef>
        <a:spcAft>
          <a:spcPct val="0"/>
        </a:spcAft>
        <a:defRPr kumimoji="1" sz="1500" b="1">
          <a:solidFill>
            <a:schemeClr val="bg1"/>
          </a:solidFill>
          <a:latin typeface="Arial" pitchFamily="34" charset="0"/>
          <a:ea typeface="굴림" pitchFamily="50" charset="-127"/>
        </a:defRPr>
      </a:lvl3pPr>
      <a:lvl4pPr algn="r" rtl="0" eaLnBrk="0" fontAlgn="base" latinLnBrk="1" hangingPunct="0">
        <a:spcBef>
          <a:spcPct val="0"/>
        </a:spcBef>
        <a:spcAft>
          <a:spcPct val="0"/>
        </a:spcAft>
        <a:defRPr kumimoji="1" sz="1500" b="1">
          <a:solidFill>
            <a:schemeClr val="bg1"/>
          </a:solidFill>
          <a:latin typeface="Arial" pitchFamily="34" charset="0"/>
          <a:ea typeface="굴림" pitchFamily="50" charset="-127"/>
        </a:defRPr>
      </a:lvl4pPr>
      <a:lvl5pPr algn="r" rtl="0" eaLnBrk="0" fontAlgn="base" latinLnBrk="1" hangingPunct="0">
        <a:spcBef>
          <a:spcPct val="0"/>
        </a:spcBef>
        <a:spcAft>
          <a:spcPct val="0"/>
        </a:spcAft>
        <a:defRPr kumimoji="1" sz="1500" b="1">
          <a:solidFill>
            <a:schemeClr val="bg1"/>
          </a:solidFill>
          <a:latin typeface="Arial" pitchFamily="34" charset="0"/>
          <a:ea typeface="굴림" pitchFamily="50" charset="-127"/>
        </a:defRPr>
      </a:lvl5pPr>
      <a:lvl6pPr marL="457200" algn="r" rtl="0" fontAlgn="base" latinLnBrk="1">
        <a:spcBef>
          <a:spcPct val="0"/>
        </a:spcBef>
        <a:spcAft>
          <a:spcPct val="0"/>
        </a:spcAft>
        <a:defRPr kumimoji="1" sz="1500" b="1">
          <a:solidFill>
            <a:schemeClr val="bg1"/>
          </a:solidFill>
          <a:latin typeface="굴림" pitchFamily="50" charset="-127"/>
          <a:ea typeface="굴림" pitchFamily="50" charset="-127"/>
        </a:defRPr>
      </a:lvl6pPr>
      <a:lvl7pPr marL="914400" algn="r" rtl="0" fontAlgn="base" latinLnBrk="1">
        <a:spcBef>
          <a:spcPct val="0"/>
        </a:spcBef>
        <a:spcAft>
          <a:spcPct val="0"/>
        </a:spcAft>
        <a:defRPr kumimoji="1" sz="1500" b="1">
          <a:solidFill>
            <a:schemeClr val="bg1"/>
          </a:solidFill>
          <a:latin typeface="굴림" pitchFamily="50" charset="-127"/>
          <a:ea typeface="굴림" pitchFamily="50" charset="-127"/>
        </a:defRPr>
      </a:lvl7pPr>
      <a:lvl8pPr marL="1371600" algn="r" rtl="0" fontAlgn="base" latinLnBrk="1">
        <a:spcBef>
          <a:spcPct val="0"/>
        </a:spcBef>
        <a:spcAft>
          <a:spcPct val="0"/>
        </a:spcAft>
        <a:defRPr kumimoji="1" sz="1500" b="1">
          <a:solidFill>
            <a:schemeClr val="bg1"/>
          </a:solidFill>
          <a:latin typeface="굴림" pitchFamily="50" charset="-127"/>
          <a:ea typeface="굴림" pitchFamily="50" charset="-127"/>
        </a:defRPr>
      </a:lvl8pPr>
      <a:lvl9pPr marL="1828800" algn="r" rtl="0" fontAlgn="base" latinLnBrk="1">
        <a:spcBef>
          <a:spcPct val="0"/>
        </a:spcBef>
        <a:spcAft>
          <a:spcPct val="0"/>
        </a:spcAft>
        <a:defRPr kumimoji="1" sz="1500" b="1">
          <a:solidFill>
            <a:schemeClr val="bg1"/>
          </a:solidFill>
          <a:latin typeface="굴림" pitchFamily="50" charset="-127"/>
          <a:ea typeface="굴림" pitchFamily="50" charset="-127"/>
        </a:defRPr>
      </a:lvl9pPr>
    </p:titleStyle>
    <p:bodyStyle>
      <a:lvl1pPr marL="85725" indent="-85725" algn="l" defTabSz="1031875" rtl="0" eaLnBrk="0" fontAlgn="base" latinLnBrk="1" hangingPunct="0">
        <a:lnSpc>
          <a:spcPct val="110000"/>
        </a:lnSpc>
        <a:spcBef>
          <a:spcPct val="30000"/>
        </a:spcBef>
        <a:spcAft>
          <a:spcPct val="0"/>
        </a:spcAft>
        <a:buSzPct val="25000"/>
        <a:buChar char=" "/>
        <a:defRPr kumimoji="1" sz="1300" b="1">
          <a:solidFill>
            <a:schemeClr val="tx1"/>
          </a:solidFill>
          <a:latin typeface="Arial" pitchFamily="34" charset="0"/>
          <a:ea typeface="+mn-ea"/>
          <a:cs typeface="+mn-cs"/>
        </a:defRPr>
      </a:lvl1pPr>
      <a:lvl2pPr marL="182563" indent="-95250" algn="l" defTabSz="1031875" rtl="0" eaLnBrk="0" fontAlgn="base" latinLnBrk="1" hangingPunct="0">
        <a:lnSpc>
          <a:spcPct val="110000"/>
        </a:lnSpc>
        <a:spcBef>
          <a:spcPct val="30000"/>
        </a:spcBef>
        <a:spcAft>
          <a:spcPct val="0"/>
        </a:spcAft>
        <a:buSzPct val="100000"/>
        <a:buChar char="•"/>
        <a:defRPr kumimoji="1" sz="1300" b="1">
          <a:solidFill>
            <a:schemeClr val="tx1"/>
          </a:solidFill>
          <a:latin typeface="Arial" pitchFamily="34" charset="0"/>
          <a:ea typeface="+mn-ea"/>
        </a:defRPr>
      </a:lvl2pPr>
      <a:lvl3pPr marL="280988" indent="-96838" algn="l" defTabSz="1031875" rtl="0" eaLnBrk="0" fontAlgn="base" latinLnBrk="1" hangingPunct="0">
        <a:lnSpc>
          <a:spcPct val="110000"/>
        </a:lnSpc>
        <a:spcBef>
          <a:spcPct val="30000"/>
        </a:spcBef>
        <a:spcAft>
          <a:spcPct val="0"/>
        </a:spcAft>
        <a:buSzPct val="100000"/>
        <a:buFont typeface="Palatino Linotype" pitchFamily="18" charset="0"/>
        <a:buChar char="‐"/>
        <a:defRPr kumimoji="1" sz="1300" b="1">
          <a:solidFill>
            <a:schemeClr val="tx1"/>
          </a:solidFill>
          <a:latin typeface="Arial" pitchFamily="34" charset="0"/>
          <a:ea typeface="+mn-ea"/>
        </a:defRPr>
      </a:lvl3pPr>
      <a:lvl4pPr marL="1557338" indent="-295275" algn="l" defTabSz="1031875" rtl="0" eaLnBrk="0" fontAlgn="base" latinLnBrk="1" hangingPunct="0">
        <a:spcBef>
          <a:spcPct val="0"/>
        </a:spcBef>
        <a:spcAft>
          <a:spcPct val="0"/>
        </a:spcAft>
        <a:buSzPct val="100000"/>
        <a:buChar char="·"/>
        <a:defRPr kumimoji="1" sz="1600" b="1">
          <a:solidFill>
            <a:schemeClr val="tx1"/>
          </a:solidFill>
          <a:latin typeface="Arial" pitchFamily="34" charset="0"/>
          <a:ea typeface="+mn-ea"/>
        </a:defRPr>
      </a:lvl4pPr>
      <a:lvl5pPr marL="5368925" indent="-298450" algn="l" defTabSz="1031875" rtl="0" eaLnBrk="0" fontAlgn="base" latinLnBrk="1" hangingPunct="0">
        <a:spcBef>
          <a:spcPct val="0"/>
        </a:spcBef>
        <a:spcAft>
          <a:spcPct val="0"/>
        </a:spcAft>
        <a:buSzPct val="100000"/>
        <a:buChar char="-"/>
        <a:defRPr kumimoji="1" sz="1600" b="1">
          <a:solidFill>
            <a:schemeClr val="tx1"/>
          </a:solidFill>
          <a:latin typeface="Arial" pitchFamily="34" charset="0"/>
          <a:ea typeface="+mn-ea"/>
        </a:defRPr>
      </a:lvl5pPr>
      <a:lvl6pPr marL="5826125" indent="-298450" algn="l" defTabSz="1031875" rtl="0" fontAlgn="base" latinLnBrk="1">
        <a:spcBef>
          <a:spcPct val="0"/>
        </a:spcBef>
        <a:spcAft>
          <a:spcPct val="0"/>
        </a:spcAft>
        <a:buSzPct val="100000"/>
        <a:buChar char="-"/>
        <a:defRPr kumimoji="1" sz="1600" b="1">
          <a:solidFill>
            <a:schemeClr val="tx1"/>
          </a:solidFill>
          <a:latin typeface="+mn-lt"/>
          <a:ea typeface="+mn-ea"/>
        </a:defRPr>
      </a:lvl6pPr>
      <a:lvl7pPr marL="6283325" indent="-298450" algn="l" defTabSz="1031875" rtl="0" fontAlgn="base" latinLnBrk="1">
        <a:spcBef>
          <a:spcPct val="0"/>
        </a:spcBef>
        <a:spcAft>
          <a:spcPct val="0"/>
        </a:spcAft>
        <a:buSzPct val="100000"/>
        <a:buChar char="-"/>
        <a:defRPr kumimoji="1" sz="1600" b="1">
          <a:solidFill>
            <a:schemeClr val="tx1"/>
          </a:solidFill>
          <a:latin typeface="+mn-lt"/>
          <a:ea typeface="+mn-ea"/>
        </a:defRPr>
      </a:lvl7pPr>
      <a:lvl8pPr marL="6740525" indent="-298450" algn="l" defTabSz="1031875" rtl="0" fontAlgn="base" latinLnBrk="1">
        <a:spcBef>
          <a:spcPct val="0"/>
        </a:spcBef>
        <a:spcAft>
          <a:spcPct val="0"/>
        </a:spcAft>
        <a:buSzPct val="100000"/>
        <a:buChar char="-"/>
        <a:defRPr kumimoji="1" sz="1600" b="1">
          <a:solidFill>
            <a:schemeClr val="tx1"/>
          </a:solidFill>
          <a:latin typeface="+mn-lt"/>
          <a:ea typeface="+mn-ea"/>
        </a:defRPr>
      </a:lvl8pPr>
      <a:lvl9pPr marL="7197725" indent="-298450" algn="l" defTabSz="1031875" rtl="0" fontAlgn="base" latinLnBrk="1">
        <a:spcBef>
          <a:spcPct val="0"/>
        </a:spcBef>
        <a:spcAft>
          <a:spcPct val="0"/>
        </a:spcAft>
        <a:buSzPct val="100000"/>
        <a:buChar char="-"/>
        <a:defRPr kumimoji="1" sz="1600" b="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611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298" y="6548664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5872" r:id="rId1"/>
    <p:sldLayoutId id="2147585873" r:id="rId2"/>
    <p:sldLayoutId id="2147585874" r:id="rId3"/>
    <p:sldLayoutId id="2147585875" r:id="rId4"/>
    <p:sldLayoutId id="2147585876" r:id="rId5"/>
    <p:sldLayoutId id="2147585877" r:id="rId6"/>
    <p:sldLayoutId id="2147585878" r:id="rId7"/>
    <p:sldLayoutId id="2147585879" r:id="rId8"/>
    <p:sldLayoutId id="2147585880" r:id="rId9"/>
    <p:sldLayoutId id="2147585881" r:id="rId10"/>
    <p:sldLayoutId id="2147585882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733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305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877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44913" indent="-304800" algn="l" defTabSz="939800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8611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363" y="6549357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6019" r:id="rId1"/>
    <p:sldLayoutId id="2147586020" r:id="rId2"/>
    <p:sldLayoutId id="2147586021" r:id="rId3"/>
    <p:sldLayoutId id="2147586022" r:id="rId4"/>
    <p:sldLayoutId id="2147586024" r:id="rId5"/>
    <p:sldLayoutId id="2147586025" r:id="rId6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363" y="6549473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 dirty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6037" r:id="rId1"/>
    <p:sldLayoutId id="2147586038" r:id="rId2"/>
    <p:sldLayoutId id="2147586039" r:id="rId3"/>
    <p:sldLayoutId id="2147586040" r:id="rId4"/>
    <p:sldLayoutId id="2147586042" r:id="rId5"/>
    <p:sldLayoutId id="2147586043" r:id="rId6"/>
    <p:sldLayoutId id="2147586044" r:id="rId7"/>
    <p:sldLayoutId id="2147586045" r:id="rId8"/>
    <p:sldLayoutId id="2147586046" r:id="rId9"/>
    <p:sldLayoutId id="2147586047" r:id="rId10"/>
    <p:sldLayoutId id="2147586048" r:id="rId11"/>
    <p:sldLayoutId id="2147586049" r:id="rId12"/>
    <p:sldLayoutId id="2147586050" r:id="rId13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609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289" y="6605680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A8C7E436-64EE-47EA-9EEA-9ABF356DB255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8843240" y="6515100"/>
            <a:ext cx="787703" cy="1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 ○○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6064" r:id="rId1"/>
    <p:sldLayoutId id="2147586065" r:id="rId2"/>
    <p:sldLayoutId id="2147586066" r:id="rId3"/>
    <p:sldLayoutId id="2147586067" r:id="rId4"/>
    <p:sldLayoutId id="2147586068" r:id="rId5"/>
    <p:sldLayoutId id="2147586069" r:id="rId6"/>
    <p:sldLayoutId id="2147586070" r:id="rId7"/>
    <p:sldLayoutId id="2147586071" r:id="rId8"/>
    <p:sldLayoutId id="2147586072" r:id="rId9"/>
    <p:sldLayoutId id="2147586073" r:id="rId10"/>
    <p:sldLayoutId id="2147586074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609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289" y="6605662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A8C7E436-64EE-47EA-9EEA-9ABF356DB255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8843240" y="6515100"/>
            <a:ext cx="787703" cy="1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 ○○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6134" r:id="rId1"/>
    <p:sldLayoutId id="2147586135" r:id="rId2"/>
    <p:sldLayoutId id="2147586136" r:id="rId3"/>
    <p:sldLayoutId id="2147586137" r:id="rId4"/>
    <p:sldLayoutId id="2147586138" r:id="rId5"/>
    <p:sldLayoutId id="2147586139" r:id="rId6"/>
    <p:sldLayoutId id="2147586140" r:id="rId7"/>
    <p:sldLayoutId id="2147586141" r:id="rId8"/>
    <p:sldLayoutId id="2147586142" r:id="rId9"/>
    <p:sldLayoutId id="2147586143" r:id="rId10"/>
    <p:sldLayoutId id="2147586144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609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289" y="6605642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A8C7E436-64EE-47EA-9EEA-9ABF356DB255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8843240" y="6515100"/>
            <a:ext cx="787703" cy="1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t>한솔 ○○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6146" r:id="rId1"/>
    <p:sldLayoutId id="2147586147" r:id="rId2"/>
    <p:sldLayoutId id="2147586148" r:id="rId3"/>
    <p:sldLayoutId id="2147586149" r:id="rId4"/>
    <p:sldLayoutId id="2147586150" r:id="rId5"/>
    <p:sldLayoutId id="2147586151" r:id="rId6"/>
    <p:sldLayoutId id="2147586152" r:id="rId7"/>
    <p:sldLayoutId id="2147586153" r:id="rId8"/>
    <p:sldLayoutId id="2147586154" r:id="rId9"/>
    <p:sldLayoutId id="2147586155" r:id="rId10"/>
    <p:sldLayoutId id="2147586156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901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95221" y="403634"/>
            <a:ext cx="8913972" cy="276999"/>
          </a:xfrm>
          <a:prstGeom prst="rect">
            <a:avLst/>
          </a:prstGeom>
          <a:noFill/>
          <a:ln w="12700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221901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95221" y="836613"/>
            <a:ext cx="8913972" cy="57626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2219013" name="Text Box 5"/>
          <p:cNvSpPr txBox="1">
            <a:spLocks noChangeArrowheads="1"/>
          </p:cNvSpPr>
          <p:nvPr/>
        </p:nvSpPr>
        <p:spPr bwMode="auto">
          <a:xfrm>
            <a:off x="4591902" y="6669088"/>
            <a:ext cx="671405" cy="144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36000" tIns="36000" rIns="36000" bIns="36000" anchor="ctr"/>
          <a:lstStyle/>
          <a:p>
            <a:pPr algn="ctr">
              <a:spcBef>
                <a:spcPct val="50000"/>
              </a:spcBef>
            </a:pPr>
            <a:fld id="{7DD43233-4A4E-4B1D-A304-58CBA3406CE1}" type="slidenum">
              <a:rPr lang="ko-KR" altLang="en-US" sz="1200" b="0" smtClean="0">
                <a:solidFill>
                  <a:srgbClr val="000000"/>
                </a:solidFill>
                <a:latin typeface="굴림" charset="-127"/>
                <a:ea typeface="굴림" charset="-127"/>
              </a:rPr>
              <a:pPr algn="ctr">
                <a:spcBef>
                  <a:spcPct val="50000"/>
                </a:spcBef>
              </a:pPr>
              <a:t>‹#›</a:t>
            </a:fld>
            <a:endParaRPr lang="en-US" altLang="ko-KR" sz="1200" b="0" smtClean="0">
              <a:solidFill>
                <a:srgbClr val="000000"/>
              </a:solidFill>
              <a:latin typeface="굴림" charset="-127"/>
              <a:ea typeface="굴림" charset="-127"/>
            </a:endParaRPr>
          </a:p>
        </p:txBody>
      </p:sp>
      <p:sp>
        <p:nvSpPr>
          <p:cNvPr id="2219030" name="Text Box 22"/>
          <p:cNvSpPr txBox="1">
            <a:spLocks noChangeArrowheads="1"/>
          </p:cNvSpPr>
          <p:nvPr/>
        </p:nvSpPr>
        <p:spPr bwMode="auto">
          <a:xfrm>
            <a:off x="3" y="3"/>
            <a:ext cx="9904413" cy="549275"/>
          </a:xfrm>
          <a:prstGeom prst="rect">
            <a:avLst/>
          </a:prstGeom>
          <a:solidFill>
            <a:srgbClr val="000066"/>
          </a:solidFill>
          <a:ln w="9525" algn="ctr">
            <a:noFill/>
            <a:miter lim="800000"/>
            <a:headEnd/>
            <a:tailEnd/>
          </a:ln>
          <a:effectLst>
            <a:prstShdw prst="shdw17" dist="17961" dir="2700000">
              <a:srgbClr val="000066">
                <a:gamma/>
                <a:shade val="60000"/>
                <a:invGamma/>
              </a:srgbClr>
            </a:prstShdw>
          </a:effectLst>
        </p:spPr>
        <p:txBody>
          <a:bodyPr anchor="ctr"/>
          <a:lstStyle/>
          <a:p>
            <a:pPr>
              <a:lnSpc>
                <a:spcPct val="130000"/>
              </a:lnSpc>
              <a:spcBef>
                <a:spcPct val="50000"/>
              </a:spcBef>
              <a:buFontTx/>
              <a:buChar char="•"/>
            </a:pPr>
            <a:endParaRPr lang="ko-KR" altLang="en-US" sz="1400" b="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6248" r:id="rId1"/>
    <p:sldLayoutId id="2147586249" r:id="rId2"/>
    <p:sldLayoutId id="2147586250" r:id="rId3"/>
    <p:sldLayoutId id="2147586251" r:id="rId4"/>
    <p:sldLayoutId id="2147586252" r:id="rId5"/>
    <p:sldLayoutId id="2147586253" r:id="rId6"/>
    <p:sldLayoutId id="2147586254" r:id="rId7"/>
    <p:sldLayoutId id="2147586255" r:id="rId8"/>
    <p:sldLayoutId id="2147586256" r:id="rId9"/>
    <p:sldLayoutId id="2147586257" r:id="rId10"/>
    <p:sldLayoutId id="2147586258" r:id="rId11"/>
    <p:sldLayoutId id="2147586259" r:id="rId12"/>
  </p:sldLayoutIdLst>
  <p:txStyles>
    <p:titleStyle>
      <a:lvl1pPr algn="l" rtl="0" fontAlgn="base" latinLnBrk="1">
        <a:spcBef>
          <a:spcPct val="0"/>
        </a:spcBef>
        <a:spcAft>
          <a:spcPct val="0"/>
        </a:spcAft>
        <a:defRPr kumimoji="1" b="1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 latinLnBrk="1">
        <a:spcBef>
          <a:spcPct val="0"/>
        </a:spcBef>
        <a:spcAft>
          <a:spcPct val="0"/>
        </a:spcAft>
        <a:defRPr kumimoji="1" b="1">
          <a:solidFill>
            <a:schemeClr val="tx1"/>
          </a:solidFill>
          <a:latin typeface="HY견고딕" pitchFamily="18" charset="-127"/>
          <a:ea typeface="HY견고딕" pitchFamily="18" charset="-127"/>
        </a:defRPr>
      </a:lvl2pPr>
      <a:lvl3pPr algn="l" rtl="0" fontAlgn="base" latinLnBrk="1">
        <a:spcBef>
          <a:spcPct val="0"/>
        </a:spcBef>
        <a:spcAft>
          <a:spcPct val="0"/>
        </a:spcAft>
        <a:defRPr kumimoji="1" b="1">
          <a:solidFill>
            <a:schemeClr val="tx1"/>
          </a:solidFill>
          <a:latin typeface="HY견고딕" pitchFamily="18" charset="-127"/>
          <a:ea typeface="HY견고딕" pitchFamily="18" charset="-127"/>
        </a:defRPr>
      </a:lvl3pPr>
      <a:lvl4pPr algn="l" rtl="0" fontAlgn="base" latinLnBrk="1">
        <a:spcBef>
          <a:spcPct val="0"/>
        </a:spcBef>
        <a:spcAft>
          <a:spcPct val="0"/>
        </a:spcAft>
        <a:defRPr kumimoji="1" b="1">
          <a:solidFill>
            <a:schemeClr val="tx1"/>
          </a:solidFill>
          <a:latin typeface="HY견고딕" pitchFamily="18" charset="-127"/>
          <a:ea typeface="HY견고딕" pitchFamily="18" charset="-127"/>
        </a:defRPr>
      </a:lvl4pPr>
      <a:lvl5pPr algn="l" rtl="0" fontAlgn="base" latinLnBrk="1">
        <a:spcBef>
          <a:spcPct val="0"/>
        </a:spcBef>
        <a:spcAft>
          <a:spcPct val="0"/>
        </a:spcAft>
        <a:defRPr kumimoji="1" b="1">
          <a:solidFill>
            <a:schemeClr val="tx1"/>
          </a:solidFill>
          <a:latin typeface="HY견고딕" pitchFamily="18" charset="-127"/>
          <a:ea typeface="HY견고딕" pitchFamily="18" charset="-127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b="1">
          <a:solidFill>
            <a:schemeClr val="tx1"/>
          </a:solidFill>
          <a:latin typeface="HY견고딕" pitchFamily="18" charset="-127"/>
          <a:ea typeface="HY견고딕" pitchFamily="18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b="1">
          <a:solidFill>
            <a:schemeClr val="tx1"/>
          </a:solidFill>
          <a:latin typeface="HY견고딕" pitchFamily="18" charset="-127"/>
          <a:ea typeface="HY견고딕" pitchFamily="18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b="1">
          <a:solidFill>
            <a:schemeClr val="tx1"/>
          </a:solidFill>
          <a:latin typeface="HY견고딕" pitchFamily="18" charset="-127"/>
          <a:ea typeface="HY견고딕" pitchFamily="18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b="1">
          <a:solidFill>
            <a:schemeClr val="tx1"/>
          </a:solidFill>
          <a:latin typeface="HY견고딕" pitchFamily="18" charset="-127"/>
          <a:ea typeface="HY견고딕" pitchFamily="18" charset="-127"/>
        </a:defRPr>
      </a:lvl9pPr>
    </p:titleStyle>
    <p:bodyStyle>
      <a:lvl1pPr algn="l" rtl="0" fontAlgn="base" latinLnBrk="1">
        <a:spcBef>
          <a:spcPct val="20000"/>
        </a:spcBef>
        <a:spcAft>
          <a:spcPct val="0"/>
        </a:spcAft>
        <a:defRPr kumimoji="1" sz="1400" b="1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defRPr kumimoji="1" sz="1400" b="1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defRPr kumimoji="1" sz="1400" b="1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defRPr kumimoji="1" sz="1400" b="1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defRPr kumimoji="1" sz="1400" b="1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defRPr kumimoji="1" sz="1400" b="1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defRPr kumimoji="1" sz="1400" b="1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defRPr kumimoji="1" sz="1400" b="1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defRPr kumimoji="1" sz="1400" b="1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8608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2149" name="Rectangle 21"/>
          <p:cNvSpPr>
            <a:spLocks noChangeArrowheads="1"/>
          </p:cNvSpPr>
          <p:nvPr/>
        </p:nvSpPr>
        <p:spPr bwMode="gray">
          <a:xfrm>
            <a:off x="4590289" y="6605594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fld id="{A8C7E436-64EE-47EA-9EEA-9ABF356DB255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  <p:sp>
        <p:nvSpPr>
          <p:cNvPr id="432151" name="Rectangle 23"/>
          <p:cNvSpPr>
            <a:spLocks noChangeArrowheads="1"/>
          </p:cNvSpPr>
          <p:nvPr/>
        </p:nvSpPr>
        <p:spPr bwMode="gray">
          <a:xfrm>
            <a:off x="8807136" y="6515100"/>
            <a:ext cx="787703" cy="192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4000" tIns="54000" rIns="54000" bIns="54000" anchor="ctr"/>
          <a:lstStyle/>
          <a:p>
            <a:pPr algn="ctr" eaLnBrk="0" latinLnBrk="0" hangingPunct="0">
              <a:defRPr/>
            </a:pPr>
            <a:r>
              <a:rPr kumimoji="0" lang="ko-KR" altLang="en-US" sz="12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한솔 </a:t>
            </a:r>
            <a:r>
              <a:rPr kumimoji="0" lang="en-US" altLang="ko-KR" sz="1200" b="0" dirty="0" err="1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PNS</a:t>
            </a:r>
            <a:endParaRPr kumimoji="0" lang="ko-KR" altLang="en-US" sz="12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6261" r:id="rId1"/>
    <p:sldLayoutId id="2147586262" r:id="rId2"/>
    <p:sldLayoutId id="2147586263" r:id="rId3"/>
    <p:sldLayoutId id="2147586264" r:id="rId4"/>
    <p:sldLayoutId id="2147586265" r:id="rId5"/>
    <p:sldLayoutId id="2147586266" r:id="rId6"/>
    <p:sldLayoutId id="2147586267" r:id="rId7"/>
    <p:sldLayoutId id="2147586268" r:id="rId8"/>
    <p:sldLayoutId id="2147586269" r:id="rId9"/>
    <p:sldLayoutId id="2147586270" r:id="rId10"/>
    <p:sldLayoutId id="2147586271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7" descr="aaa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608" y="52389"/>
            <a:ext cx="9747200" cy="675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21"/>
          <p:cNvSpPr>
            <a:spLocks noChangeArrowheads="1"/>
          </p:cNvSpPr>
          <p:nvPr/>
        </p:nvSpPr>
        <p:spPr bwMode="gray">
          <a:xfrm>
            <a:off x="4590289" y="6605590"/>
            <a:ext cx="787703" cy="192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54000" tIns="54000" rIns="54000" bIns="54000" anchor="ctr"/>
          <a:lstStyle>
            <a:lvl1pPr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1pPr>
            <a:lvl2pPr marL="742950" indent="-28575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2pPr>
            <a:lvl3pPr marL="11430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3pPr>
            <a:lvl4pPr marL="16002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4pPr>
            <a:lvl5pPr marL="2057400" indent="-228600" eaLnBrk="0" hangingPunct="0"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5pPr>
            <a:lvl6pPr marL="25146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6pPr>
            <a:lvl7pPr marL="29718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7pPr>
            <a:lvl8pPr marL="34290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8pPr>
            <a:lvl9pPr marL="3886200" indent="-228600" algn="ctr" eaLnBrk="0" fontAlgn="base" hangingPunct="0">
              <a:lnSpc>
                <a:spcPct val="80000"/>
              </a:lnSpc>
              <a:spcBef>
                <a:spcPct val="50000"/>
              </a:spcBef>
              <a:spcAft>
                <a:spcPct val="0"/>
              </a:spcAft>
              <a:buFont typeface="Wingdings" pitchFamily="2" charset="2"/>
              <a:defRPr kumimoji="1" sz="1400">
                <a:solidFill>
                  <a:srgbClr val="333300"/>
                </a:solidFill>
                <a:latin typeface="HY견고딕" pitchFamily="18" charset="-127"/>
                <a:ea typeface="HY견고딕" pitchFamily="18" charset="-127"/>
              </a:defRPr>
            </a:lvl9pPr>
          </a:lstStyle>
          <a:p>
            <a:pPr algn="ctr" latinLnBrk="0">
              <a:defRPr/>
            </a:pPr>
            <a:fld id="{29258387-AF17-4CDD-9B4D-D34430EF7B2C}" type="slidenum">
              <a:rPr kumimoji="0" lang="ko-KR" altLang="en-GB" sz="1200" b="0" smtClean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latinLnBrk="0">
                <a:defRPr/>
              </a:pPr>
              <a:t>‹#›</a:t>
            </a:fld>
            <a:endParaRPr kumimoji="0" lang="en-GB" altLang="ko-KR" sz="1200" b="0" smtClean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586273" r:id="rId1"/>
    <p:sldLayoutId id="2147586274" r:id="rId2"/>
    <p:sldLayoutId id="2147586275" r:id="rId3"/>
    <p:sldLayoutId id="2147586276" r:id="rId4"/>
    <p:sldLayoutId id="2147586277" r:id="rId5"/>
    <p:sldLayoutId id="2147586278" r:id="rId6"/>
    <p:sldLayoutId id="2147586279" r:id="rId7"/>
    <p:sldLayoutId id="2147586280" r:id="rId8"/>
    <p:sldLayoutId id="2147586281" r:id="rId9"/>
    <p:sldLayoutId id="2147586282" r:id="rId10"/>
    <p:sldLayoutId id="2147586283" r:id="rId11"/>
  </p:sldLayoutIdLst>
  <p:transition/>
  <p:timing>
    <p:tnLst>
      <p:par>
        <p:cTn id="1" dur="indefinite" restart="never" nodeType="tmRoot"/>
      </p:par>
    </p:tnLst>
  </p:timing>
  <p:txStyles>
    <p:titleStyle>
      <a:lvl1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2pPr>
      <a:lvl3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3pPr>
      <a:lvl4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4pPr>
      <a:lvl5pPr algn="l" defTabSz="939800" rtl="0" eaLnBrk="0" fontAlgn="b" hangingPunct="0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Calibri" pitchFamily="34" charset="0"/>
          <a:ea typeface="굴림" pitchFamily="50" charset="-127"/>
        </a:defRPr>
      </a:lvl5pPr>
      <a:lvl6pPr marL="4572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144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716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28800" algn="l" defTabSz="939800" rtl="0" fontAlgn="b">
        <a:spcBef>
          <a:spcPct val="50000"/>
        </a:spcBef>
        <a:spcAft>
          <a:spcPct val="0"/>
        </a:spcAft>
        <a:defRPr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4000" indent="-254000" algn="l" defTabSz="939800" rtl="0" eaLnBrk="0" fontAlgn="b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sz="1400">
          <a:solidFill>
            <a:schemeClr val="tx1"/>
          </a:solidFill>
          <a:latin typeface="+mn-lt"/>
          <a:ea typeface="+mn-ea"/>
          <a:cs typeface="+mn-cs"/>
        </a:defRPr>
      </a:lvl1pPr>
      <a:lvl2pPr marL="635000" indent="-254000" algn="l" defTabSz="939800" rtl="0" eaLnBrk="0" fontAlgn="b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sz="1400">
          <a:solidFill>
            <a:schemeClr val="tx1"/>
          </a:solidFill>
          <a:latin typeface="+mn-lt"/>
          <a:ea typeface="+mn-ea"/>
        </a:defRPr>
      </a:lvl2pPr>
      <a:lvl3pPr marL="1016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Char char="•"/>
        <a:defRPr sz="1400">
          <a:solidFill>
            <a:schemeClr val="tx1"/>
          </a:solidFill>
          <a:latin typeface="+mn-lt"/>
          <a:ea typeface="+mn-ea"/>
        </a:defRPr>
      </a:lvl3pPr>
      <a:lvl4pPr marL="1397000" indent="-254000" algn="l" defTabSz="939800" rtl="0" eaLnBrk="0" fontAlgn="b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sz="1400">
          <a:solidFill>
            <a:schemeClr val="tx1"/>
          </a:solidFill>
          <a:latin typeface="+mn-lt"/>
          <a:ea typeface="+mn-ea"/>
        </a:defRPr>
      </a:lvl4pPr>
      <a:lvl5pPr marL="1916113" indent="-304800" algn="l" defTabSz="939800" rtl="0" eaLnBrk="0" fontAlgn="base" hangingPunct="0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5pPr>
      <a:lvl6pPr marL="23733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6pPr>
      <a:lvl7pPr marL="28305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7pPr>
      <a:lvl8pPr marL="32877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8pPr>
      <a:lvl9pPr marL="3744913" indent="-304800" algn="l" defTabSz="939800" rtl="0" fontAlgn="base">
        <a:spcBef>
          <a:spcPct val="25000"/>
        </a:spcBef>
        <a:spcAft>
          <a:spcPct val="0"/>
        </a:spcAft>
        <a:buSzPct val="90000"/>
        <a:buChar char="¯"/>
        <a:defRPr sz="1900">
          <a:solidFill>
            <a:srgbClr val="000000"/>
          </a:solidFill>
          <a:latin typeface="Arial" pitchFamily="34" charset="0"/>
          <a:ea typeface="돋움체" pitchFamily="49" charset="-127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aaa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78612" y="52389"/>
            <a:ext cx="9747200" cy="675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91459" name="Rectangle 3"/>
          <p:cNvSpPr>
            <a:spLocks noChangeArrowheads="1"/>
          </p:cNvSpPr>
          <p:nvPr/>
        </p:nvSpPr>
        <p:spPr bwMode="gray">
          <a:xfrm>
            <a:off x="4590363" y="6549481"/>
            <a:ext cx="787703" cy="192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53588" tIns="53588" rIns="53588" bIns="53588" anchor="ctr"/>
          <a:lstStyle/>
          <a:p>
            <a:pPr algn="ctr" eaLnBrk="0" latinLnBrk="0" hangingPunct="0">
              <a:defRPr/>
            </a:pPr>
            <a:fld id="{E86FAB6E-FFD5-40E4-B889-E107155341E0}" type="slidenum">
              <a:rPr kumimoji="0" lang="ko-KR" altLang="en-GB" sz="1200" b="0">
                <a:solidFill>
                  <a:srgbClr val="000000"/>
                </a:solidFill>
                <a:latin typeface="굴림" pitchFamily="50" charset="-127"/>
                <a:ea typeface="굴림" pitchFamily="50" charset="-127"/>
              </a:rPr>
              <a:pPr algn="ctr" eaLnBrk="0" latinLnBrk="0" hangingPunct="0">
                <a:defRPr/>
              </a:pPr>
              <a:t>‹#›</a:t>
            </a:fld>
            <a:endParaRPr kumimoji="0" lang="en-GB" altLang="ko-KR" sz="1200" b="0">
              <a:solidFill>
                <a:srgbClr val="000000"/>
              </a:solidFill>
              <a:latin typeface="굴림" pitchFamily="50" charset="-127"/>
              <a:ea typeface="굴림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5026171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586287" r:id="rId1"/>
    <p:sldLayoutId id="2147586288" r:id="rId2"/>
    <p:sldLayoutId id="2147586289" r:id="rId3"/>
    <p:sldLayoutId id="2147586290" r:id="rId4"/>
    <p:sldLayoutId id="2147586291" r:id="rId5"/>
    <p:sldLayoutId id="2147586292" r:id="rId6"/>
    <p:sldLayoutId id="2147586293" r:id="rId7"/>
    <p:sldLayoutId id="2147586294" r:id="rId8"/>
    <p:sldLayoutId id="2147586295" r:id="rId9"/>
    <p:sldLayoutId id="2147586296" r:id="rId10"/>
    <p:sldLayoutId id="2147586297" r:id="rId11"/>
    <p:sldLayoutId id="2147586298" r:id="rId12"/>
    <p:sldLayoutId id="2147586299" r:id="rId13"/>
  </p:sldLayoutIdLst>
  <p:transition/>
  <p:timing>
    <p:tnLst>
      <p:par>
        <p:cTn id="1" dur="indefinite" restart="never" nodeType="tmRoot"/>
      </p:par>
    </p:tnLst>
  </p:timing>
  <p:txStyles>
    <p:titleStyle>
      <a:lvl1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+mj-lt"/>
          <a:ea typeface="+mj-ea"/>
          <a:cs typeface="+mj-cs"/>
        </a:defRPr>
      </a:lvl1pPr>
      <a:lvl2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2pPr>
      <a:lvl3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3pPr>
      <a:lvl4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4pPr>
      <a:lvl5pPr algn="l" defTabSz="932552" rtl="0" eaLnBrk="0" fontAlgn="b" latinLnBrk="1" hangingPunct="0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5pPr>
      <a:lvl6pPr marL="453671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6pPr>
      <a:lvl7pPr marL="907343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7pPr>
      <a:lvl8pPr marL="1361015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8pPr>
      <a:lvl9pPr marL="1814678" algn="l" defTabSz="932552" rtl="0" fontAlgn="b" latinLnBrk="1">
        <a:spcBef>
          <a:spcPct val="50000"/>
        </a:spcBef>
        <a:spcAft>
          <a:spcPct val="0"/>
        </a:spcAft>
        <a:defRPr kumimoji="1" sz="1600" b="1">
          <a:solidFill>
            <a:srgbClr val="000000"/>
          </a:solidFill>
          <a:latin typeface="굴림" pitchFamily="50" charset="-127"/>
          <a:ea typeface="굴림" pitchFamily="50" charset="-127"/>
        </a:defRPr>
      </a:lvl9pPr>
    </p:titleStyle>
    <p:bodyStyle>
      <a:lvl1pPr marL="252027" indent="-252027" algn="l" defTabSz="932552" rtl="0" eaLnBrk="0" fontAlgn="b" latinLnBrk="1" hangingPunct="0">
        <a:lnSpc>
          <a:spcPct val="120000"/>
        </a:lnSpc>
        <a:spcBef>
          <a:spcPct val="20000"/>
        </a:spcBef>
        <a:spcAft>
          <a:spcPct val="0"/>
        </a:spcAft>
        <a:buClr>
          <a:schemeClr val="tx1"/>
        </a:buClr>
        <a:buFont typeface="Wingdings" pitchFamily="2" charset="2"/>
        <a:buChar char="l"/>
        <a:defRPr kumimoji="1" sz="1400">
          <a:solidFill>
            <a:schemeClr val="tx1"/>
          </a:solidFill>
          <a:latin typeface="+mn-lt"/>
          <a:ea typeface="+mn-ea"/>
          <a:cs typeface="+mn-cs"/>
        </a:defRPr>
      </a:lvl1pPr>
      <a:lvl2pPr marL="630099" indent="-252027" algn="l" defTabSz="932552" rtl="0" eaLnBrk="0" fontAlgn="b" latinLnBrk="1" hangingPunct="0">
        <a:spcBef>
          <a:spcPct val="30000"/>
        </a:spcBef>
        <a:spcAft>
          <a:spcPct val="0"/>
        </a:spcAft>
        <a:buClr>
          <a:schemeClr val="tx1"/>
        </a:buClr>
        <a:buSzPct val="90000"/>
        <a:buFont typeface="[Normal Text]"/>
        <a:buChar char="–"/>
        <a:defRPr kumimoji="1" sz="1400">
          <a:solidFill>
            <a:schemeClr val="tx1"/>
          </a:solidFill>
          <a:latin typeface="+mn-lt"/>
          <a:ea typeface="+mn-ea"/>
        </a:defRPr>
      </a:lvl2pPr>
      <a:lvl3pPr marL="1008154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Char char="•"/>
        <a:defRPr kumimoji="1" sz="1400">
          <a:solidFill>
            <a:schemeClr val="tx1"/>
          </a:solidFill>
          <a:latin typeface="+mn-lt"/>
          <a:ea typeface="+mn-ea"/>
        </a:defRPr>
      </a:lvl3pPr>
      <a:lvl4pPr marL="1386219" indent="-252027" algn="l" defTabSz="932552" rtl="0" eaLnBrk="0" fontAlgn="b" latinLnBrk="1" hangingPunct="0">
        <a:spcBef>
          <a:spcPct val="30000"/>
        </a:spcBef>
        <a:spcAft>
          <a:spcPct val="0"/>
        </a:spcAft>
        <a:buSzPct val="100000"/>
        <a:buFont typeface="[Normal Text]"/>
        <a:buChar char="­"/>
        <a:defRPr kumimoji="1" sz="1400">
          <a:solidFill>
            <a:schemeClr val="tx1"/>
          </a:solidFill>
          <a:latin typeface="+mn-lt"/>
          <a:ea typeface="+mn-ea"/>
        </a:defRPr>
      </a:lvl4pPr>
      <a:lvl5pPr marL="1901323" indent="-302450" algn="l" defTabSz="932552" rtl="0" eaLnBrk="0" fontAlgn="base" latinLnBrk="1" hangingPunct="0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5pPr>
      <a:lvl6pPr marL="2354984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6pPr>
      <a:lvl7pPr marL="2808662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7pPr>
      <a:lvl8pPr marL="3262335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8pPr>
      <a:lvl9pPr marL="3716013" indent="-302450" algn="l" defTabSz="932552" rtl="0" fontAlgn="base" latinLnBrk="1">
        <a:spcBef>
          <a:spcPct val="25000"/>
        </a:spcBef>
        <a:spcAft>
          <a:spcPct val="0"/>
        </a:spcAft>
        <a:buSzPct val="90000"/>
        <a:buChar char="¯"/>
        <a:defRPr kumimoji="1" sz="1900">
          <a:solidFill>
            <a:srgbClr val="000000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3671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07343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1015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1467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68356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22022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75688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29364" algn="l" defTabSz="907343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9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" y="209550"/>
            <a:ext cx="1362075" cy="323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오른쪽 화살표 18"/>
          <p:cNvSpPr/>
          <p:nvPr/>
        </p:nvSpPr>
        <p:spPr bwMode="auto">
          <a:xfrm>
            <a:off x="2070894" y="3315613"/>
            <a:ext cx="366712" cy="431800"/>
          </a:xfrm>
          <a:prstGeom prst="rightArrow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118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endParaRPr kumimoji="1" lang="ko-KR" altLang="en-US" sz="1400" b="0" i="0" u="none" strike="noStrike" cap="none" normalizeH="0" baseline="0" smtClean="0">
              <a:ln>
                <a:noFill/>
              </a:ln>
              <a:solidFill>
                <a:srgbClr val="333300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9819662"/>
              </p:ext>
            </p:extLst>
          </p:nvPr>
        </p:nvGraphicFramePr>
        <p:xfrm>
          <a:off x="2513806" y="2642513"/>
          <a:ext cx="1664494" cy="19685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64494"/>
              </a:tblGrid>
              <a:tr h="19685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3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[</a:t>
                      </a:r>
                      <a:r>
                        <a:rPr lang="ko-KR" altLang="en-US" sz="13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수령 서류</a:t>
                      </a:r>
                      <a:r>
                        <a:rPr lang="en-US" altLang="ko-KR" sz="13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]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5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①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등록필증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>
                        <a:lnSpc>
                          <a:spcPct val="150000"/>
                        </a:lnSpc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②출고확인서 </a:t>
                      </a:r>
                      <a:endParaRPr lang="ko-KR" altLang="en-US" sz="1200" dirty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72000" marR="0" marT="0" marB="82800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7869346"/>
              </p:ext>
            </p:extLst>
          </p:nvPr>
        </p:nvGraphicFramePr>
        <p:xfrm>
          <a:off x="2513806" y="1956713"/>
          <a:ext cx="1678066" cy="5969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8066"/>
              </a:tblGrid>
              <a:tr h="5969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1. </a:t>
                      </a:r>
                      <a:r>
                        <a:rPr lang="ko-KR" altLang="en-US" sz="15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증권사 방문</a:t>
                      </a:r>
                      <a:endParaRPr lang="ko-KR" altLang="en-US" sz="1500" b="1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2" name="표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5245309"/>
              </p:ext>
            </p:extLst>
          </p:nvPr>
        </p:nvGraphicFramePr>
        <p:xfrm>
          <a:off x="304006" y="1969413"/>
          <a:ext cx="1678066" cy="5969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78066"/>
              </a:tblGrid>
              <a:tr h="5969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5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담보부사채권자</a:t>
                      </a:r>
                      <a:endParaRPr lang="en-US" altLang="ko-KR" sz="1500" b="1" dirty="0" smtClean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</a:tbl>
          </a:graphicData>
        </a:graphic>
      </p:graphicFrame>
      <p:sp>
        <p:nvSpPr>
          <p:cNvPr id="23" name="오른쪽 화살표 22"/>
          <p:cNvSpPr/>
          <p:nvPr/>
        </p:nvSpPr>
        <p:spPr bwMode="auto">
          <a:xfrm>
            <a:off x="4280694" y="3302000"/>
            <a:ext cx="366712" cy="431800"/>
          </a:xfrm>
          <a:prstGeom prst="rightArrow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118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endParaRPr kumimoji="1" lang="ko-KR" altLang="en-US" sz="1400" b="0" i="0" u="none" strike="noStrike" cap="none" normalizeH="0" baseline="0" smtClean="0">
              <a:ln>
                <a:noFill/>
              </a:ln>
              <a:solidFill>
                <a:srgbClr val="333300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graphicFrame>
        <p:nvGraphicFramePr>
          <p:cNvPr id="24" name="표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3838692"/>
              </p:ext>
            </p:extLst>
          </p:nvPr>
        </p:nvGraphicFramePr>
        <p:xfrm>
          <a:off x="4849418" y="1930400"/>
          <a:ext cx="1893488" cy="5969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93488"/>
              </a:tblGrid>
              <a:tr h="5969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en-US" altLang="ko-KR" sz="15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2. </a:t>
                      </a:r>
                      <a:r>
                        <a:rPr lang="ko-KR" altLang="en-US" sz="1500" b="1" dirty="0" err="1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예탁결제원</a:t>
                      </a:r>
                      <a:r>
                        <a:rPr lang="en-US" altLang="ko-KR" sz="1500" b="1" baseline="0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5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방문 </a:t>
                      </a:r>
                      <a:endParaRPr lang="en-US" altLang="ko-KR" sz="1500" b="1" dirty="0" smtClean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>
                        <a:lnSpc>
                          <a:spcPct val="120000"/>
                        </a:lnSpc>
                      </a:pP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서울</a:t>
                      </a: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부산</a:t>
                      </a: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대전</a:t>
                      </a: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광주</a:t>
                      </a: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대구</a:t>
                      </a: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10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전주</a:t>
                      </a:r>
                      <a:r>
                        <a:rPr lang="en-US" altLang="ko-KR" sz="10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000" b="1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7059925"/>
              </p:ext>
            </p:extLst>
          </p:nvPr>
        </p:nvGraphicFramePr>
        <p:xfrm>
          <a:off x="4851400" y="2642513"/>
          <a:ext cx="1890712" cy="366938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90712"/>
              </a:tblGrid>
              <a:tr h="3669387">
                <a:tc>
                  <a:txBody>
                    <a:bodyPr/>
                    <a:lstStyle/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en-US" altLang="ko-KR" sz="13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[</a:t>
                      </a:r>
                      <a:r>
                        <a:rPr lang="ko-KR" altLang="en-US" sz="13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방문 시 필요서류</a:t>
                      </a:r>
                      <a:r>
                        <a:rPr lang="en-US" altLang="ko-KR" sz="13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]</a:t>
                      </a:r>
                    </a:p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본 인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① 이전등록청구서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② </a:t>
                      </a:r>
                      <a:r>
                        <a:rPr lang="ko-KR" altLang="en-US" sz="120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등록필증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③ 출고확인서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④ 사용인감표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⑤ 신분증 </a:t>
                      </a:r>
                      <a:endParaRPr lang="en-US" altLang="ko-KR" sz="12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(</a:t>
                      </a: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법인</a:t>
                      </a:r>
                      <a:r>
                        <a:rPr lang="en-US" altLang="ko-KR" sz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사업자등록증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endParaRPr lang="en-US" altLang="ko-KR" sz="5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대리인 위임 시 추가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⑥ 대리인 신분증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⑦ 본인 인감증명서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(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법인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: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법인인감증명서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endParaRPr lang="en-US" altLang="ko-KR" sz="5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en-US" altLang="ko-KR" sz="1300" baseline="0" dirty="0" smtClean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[</a:t>
                      </a:r>
                      <a:r>
                        <a:rPr lang="ko-KR" altLang="en-US" sz="1300" baseline="0" dirty="0" smtClean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수령 서류</a:t>
                      </a:r>
                      <a:r>
                        <a:rPr lang="en-US" altLang="ko-KR" sz="1300" baseline="0" dirty="0" smtClean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]</a:t>
                      </a:r>
                    </a:p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ko-KR" altLang="en-US" sz="1200" baseline="0" dirty="0" smtClean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채권자 명의 </a:t>
                      </a:r>
                      <a:r>
                        <a:rPr lang="ko-KR" altLang="en-US" sz="1200" baseline="0" dirty="0" err="1" smtClean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등록필증</a:t>
                      </a:r>
                      <a:endParaRPr lang="en-US" altLang="ko-KR" sz="1200" baseline="0" dirty="0" smtClean="0">
                        <a:solidFill>
                          <a:srgbClr val="0000FF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6" name="TextBox 25"/>
          <p:cNvSpPr txBox="1"/>
          <p:nvPr/>
        </p:nvSpPr>
        <p:spPr>
          <a:xfrm>
            <a:off x="2437606" y="4572000"/>
            <a:ext cx="21336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11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채권을 보유하고 있는</a:t>
            </a:r>
            <a:endParaRPr lang="en-US" altLang="ko-KR" sz="11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ko-KR" altLang="en-US" sz="11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해당 증권사 방문하여 청구</a:t>
            </a:r>
            <a:endParaRPr lang="ko-KR" altLang="en-US" sz="1100" b="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4760912" y="6274713"/>
            <a:ext cx="232489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1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※ </a:t>
            </a:r>
            <a:r>
              <a:rPr lang="ko-KR" altLang="en-US" sz="11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대리인 위임 시 이전등록청구서</a:t>
            </a:r>
            <a:endParaRPr lang="en-US" altLang="ko-KR" sz="1100" b="0" dirty="0" smtClean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r>
              <a:rPr lang="en-US" altLang="ko-KR" sz="1100" b="0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100" b="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하단의 위임장도 작성</a:t>
            </a:r>
            <a:endParaRPr lang="ko-KR" altLang="en-US" sz="1100" b="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graphicFrame>
        <p:nvGraphicFramePr>
          <p:cNvPr id="29" name="표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146401"/>
              </p:ext>
            </p:extLst>
          </p:nvPr>
        </p:nvGraphicFramePr>
        <p:xfrm>
          <a:off x="7453312" y="1931313"/>
          <a:ext cx="2147094" cy="5969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7094"/>
              </a:tblGrid>
              <a:tr h="5969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5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3. </a:t>
                      </a:r>
                      <a:r>
                        <a:rPr lang="ko-KR" altLang="en-US" sz="1500" b="1" dirty="0" err="1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등록필증공탁</a:t>
                      </a:r>
                      <a:endParaRPr lang="en-US" altLang="ko-KR" sz="1500" b="1" dirty="0" smtClean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/>
                      <a:r>
                        <a:rPr lang="en-US" altLang="ko-KR" sz="15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500" b="1" dirty="0" err="1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한솔아트원제지</a:t>
                      </a:r>
                      <a:r>
                        <a:rPr lang="en-US" altLang="ko-KR" sz="1500" b="1" dirty="0" smtClean="0">
                          <a:solidFill>
                            <a:schemeClr val="bg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endParaRPr lang="ko-KR" altLang="en-US" sz="1500" b="1" dirty="0">
                        <a:solidFill>
                          <a:schemeClr val="bg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206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3732708"/>
              </p:ext>
            </p:extLst>
          </p:nvPr>
        </p:nvGraphicFramePr>
        <p:xfrm>
          <a:off x="7454106" y="2629813"/>
          <a:ext cx="2146300" cy="31369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46300"/>
              </a:tblGrid>
              <a:tr h="31369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en-US" altLang="ko-KR" sz="13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[</a:t>
                      </a:r>
                      <a:r>
                        <a:rPr lang="ko-KR" altLang="en-US" sz="13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우편</a:t>
                      </a:r>
                      <a:r>
                        <a:rPr lang="en-US" altLang="ko-KR" sz="13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3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등기</a:t>
                      </a:r>
                      <a:r>
                        <a:rPr lang="en-US" altLang="ko-KR" sz="13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 </a:t>
                      </a:r>
                      <a:r>
                        <a:rPr lang="ko-KR" altLang="en-US" sz="13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또는 방문</a:t>
                      </a:r>
                      <a:r>
                        <a:rPr lang="en-US" altLang="ko-KR" sz="13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]</a:t>
                      </a:r>
                    </a:p>
                    <a:p>
                      <a:pPr algn="ctr" latinLnBrk="1">
                        <a:lnSpc>
                          <a:spcPct val="150000"/>
                        </a:lnSpc>
                      </a:pPr>
                      <a:endParaRPr lang="en-US" altLang="ko-KR" sz="50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ko-KR" altLang="en-US" sz="120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200" u="sng" baseline="0" dirty="0" smtClean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17</a:t>
                      </a:r>
                      <a:r>
                        <a:rPr lang="ko-KR" altLang="en-US" sz="1200" u="sng" baseline="0" dirty="0" smtClean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년 </a:t>
                      </a:r>
                      <a:r>
                        <a:rPr lang="en-US" altLang="ko-KR" sz="1200" u="sng" baseline="0" dirty="0" smtClean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</a:t>
                      </a:r>
                      <a:r>
                        <a:rPr lang="ko-KR" altLang="en-US" sz="1200" u="sng" baseline="0" dirty="0" smtClean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월 </a:t>
                      </a:r>
                      <a:r>
                        <a:rPr lang="en-US" altLang="ko-KR" sz="1200" u="sng" baseline="0" dirty="0" smtClean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20</a:t>
                      </a:r>
                      <a:r>
                        <a:rPr lang="ko-KR" altLang="en-US" sz="1200" u="sng" baseline="0" dirty="0" smtClean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일까지 </a:t>
                      </a:r>
                      <a:r>
                        <a:rPr lang="ko-KR" altLang="en-US" sz="1200" u="sng" baseline="0" dirty="0" smtClean="0">
                          <a:solidFill>
                            <a:srgbClr val="0000FF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도착</a:t>
                      </a:r>
                      <a:endParaRPr lang="en-US" altLang="ko-KR" sz="1200" u="sng" baseline="0" dirty="0" smtClean="0">
                        <a:solidFill>
                          <a:srgbClr val="0000FF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아래 주소로 우편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등기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또는 방문 제출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endParaRPr lang="en-US" altLang="ko-KR" sz="5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ctr" latinLnBrk="1">
                        <a:lnSpc>
                          <a:spcPct val="130000"/>
                        </a:lnSpc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주 소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-</a:t>
                      </a: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endParaRPr lang="en-US" altLang="ko-KR" sz="5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(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우편번호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04551)</a:t>
                      </a: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서울특별시 중구 을지로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100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파인애비뉴빌딩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</a:t>
                      </a: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B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동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24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층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한솔아트원제지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㈜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담보부사채권자집회 담당자</a:t>
                      </a:r>
                      <a:endParaRPr lang="en-US" altLang="ko-KR" sz="1200" baseline="0" dirty="0" smtClean="0">
                        <a:solidFill>
                          <a:schemeClr val="tx1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latinLnBrk="1">
                        <a:lnSpc>
                          <a:spcPct val="130000"/>
                        </a:lnSpc>
                      </a:pPr>
                      <a:r>
                        <a:rPr lang="en-US" altLang="ko-KR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  </a:t>
                      </a:r>
                      <a:r>
                        <a:rPr lang="ko-KR" altLang="en-US" sz="1200" baseline="0" dirty="0" err="1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임가봉대리</a:t>
                      </a:r>
                      <a:r>
                        <a:rPr lang="ko-KR" altLang="en-US" sz="1200" baseline="0" dirty="0" smtClean="0">
                          <a:solidFill>
                            <a:schemeClr val="tx1"/>
                          </a:solidFill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 앞 </a:t>
                      </a:r>
                      <a:endParaRPr lang="en-US" altLang="ko-KR" sz="1200" baseline="0" dirty="0" smtClean="0">
                        <a:solidFill>
                          <a:srgbClr val="0000FF"/>
                        </a:solidFill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1" name="오른쪽 화살표 30"/>
          <p:cNvSpPr/>
          <p:nvPr/>
        </p:nvSpPr>
        <p:spPr bwMode="auto">
          <a:xfrm>
            <a:off x="6959600" y="3302000"/>
            <a:ext cx="366712" cy="431800"/>
          </a:xfrm>
          <a:prstGeom prst="rightArrow">
            <a:avLst/>
          </a:prstGeom>
          <a:solidFill>
            <a:schemeClr val="bg1">
              <a:lumMod val="95000"/>
            </a:schemeClr>
          </a:solidFill>
          <a:ln w="12700" cap="flat" cmpd="sng" algn="ctr">
            <a:solidFill>
              <a:srgbClr val="96969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none" lIns="90000" tIns="118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1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Wingdings" pitchFamily="2" charset="2"/>
              <a:buNone/>
              <a:tabLst/>
            </a:pPr>
            <a:endParaRPr kumimoji="1" lang="ko-KR" altLang="en-US" sz="1400" b="0" i="0" u="none" strike="noStrike" cap="none" normalizeH="0" baseline="0" smtClean="0">
              <a:ln>
                <a:noFill/>
              </a:ln>
              <a:solidFill>
                <a:srgbClr val="333300"/>
              </a:solidFill>
              <a:effectLst/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590006" y="1581835"/>
            <a:ext cx="15240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2~3</a:t>
            </a:r>
            <a:r>
              <a:rPr lang="ko-KR" altLang="en-US" sz="15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 소요</a:t>
            </a:r>
            <a:endParaRPr lang="ko-KR" altLang="en-US" sz="15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5040790" y="1581835"/>
            <a:ext cx="15240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당일 즉시</a:t>
            </a:r>
            <a:endParaRPr lang="ko-KR" altLang="en-US" sz="15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7466806" y="1581835"/>
            <a:ext cx="2133600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5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우편접수 </a:t>
            </a:r>
            <a:r>
              <a:rPr lang="en-US" altLang="ko-KR" sz="15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2~3</a:t>
            </a:r>
            <a:r>
              <a:rPr lang="ko-KR" altLang="en-US" sz="1500" dirty="0" smtClean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 소요</a:t>
            </a:r>
            <a:endParaRPr lang="ko-KR" altLang="en-US" sz="1500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35" name="모서리가 둥근 직사각형 34"/>
          <p:cNvSpPr/>
          <p:nvPr/>
        </p:nvSpPr>
        <p:spPr>
          <a:xfrm>
            <a:off x="104183" y="609600"/>
            <a:ext cx="9648623" cy="939800"/>
          </a:xfrm>
          <a:prstGeom prst="roundRect">
            <a:avLst>
              <a:gd name="adj" fmla="val 1573"/>
            </a:avLst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>
              <a:lnSpc>
                <a:spcPct val="130000"/>
              </a:lnSpc>
              <a:buFont typeface="Wingdings" pitchFamily="2" charset="2"/>
              <a:buChar char="ü"/>
              <a:defRPr/>
            </a:pPr>
            <a:r>
              <a:rPr kumimoji="0" lang="en-US" altLang="ko-KR" sz="14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4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증권사에 방문하여 </a:t>
            </a:r>
            <a:r>
              <a:rPr kumimoji="0" lang="ko-KR" altLang="en-US" sz="1400" b="0" kern="0" dirty="0" err="1" smtClean="0">
                <a:solidFill>
                  <a:srgbClr val="000000"/>
                </a:solidFill>
                <a:latin typeface="맑은 고딕"/>
                <a:ea typeface="맑은 고딕"/>
              </a:rPr>
              <a:t>등록필증</a:t>
            </a:r>
            <a:r>
              <a:rPr kumimoji="0" lang="en-US" altLang="ko-KR" sz="14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, </a:t>
            </a:r>
            <a:r>
              <a:rPr kumimoji="0" lang="ko-KR" altLang="en-US" sz="14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출고확인서를 수령하고 </a:t>
            </a:r>
            <a:r>
              <a:rPr kumimoji="0" lang="ko-KR" altLang="en-US" sz="1400" b="0" kern="0" dirty="0" err="1" smtClean="0">
                <a:solidFill>
                  <a:srgbClr val="000000"/>
                </a:solidFill>
                <a:latin typeface="맑은 고딕"/>
                <a:ea typeface="맑은 고딕"/>
              </a:rPr>
              <a:t>예탁원결제원을</a:t>
            </a:r>
            <a:r>
              <a:rPr kumimoji="0" lang="ko-KR" altLang="en-US" sz="14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 방문하여 채권자 명의로 이전 등록 청구</a:t>
            </a:r>
            <a:endParaRPr kumimoji="0" lang="en-US" altLang="ko-KR" sz="1400" b="0" kern="0" dirty="0" smtClean="0">
              <a:solidFill>
                <a:srgbClr val="000000"/>
              </a:solidFill>
              <a:latin typeface="맑은 고딕"/>
              <a:ea typeface="맑은 고딕"/>
            </a:endParaRPr>
          </a:p>
          <a:p>
            <a:pPr>
              <a:lnSpc>
                <a:spcPct val="130000"/>
              </a:lnSpc>
              <a:buFont typeface="Wingdings" pitchFamily="2" charset="2"/>
              <a:buChar char="ü"/>
              <a:defRPr/>
            </a:pPr>
            <a:r>
              <a:rPr kumimoji="0" lang="en-US" altLang="ko-KR" sz="1400" b="0" kern="0" dirty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4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채권자 명의로 이전 등록된 </a:t>
            </a:r>
            <a:r>
              <a:rPr kumimoji="0" lang="ko-KR" altLang="en-US" sz="1400" u="sng" kern="0" dirty="0" err="1" smtClean="0">
                <a:solidFill>
                  <a:srgbClr val="000000"/>
                </a:solidFill>
                <a:latin typeface="맑은 고딕"/>
                <a:ea typeface="맑은 고딕"/>
              </a:rPr>
              <a:t>채권등록필증을</a:t>
            </a:r>
            <a:r>
              <a:rPr kumimoji="0" lang="ko-KR" altLang="en-US" sz="1400" u="sng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en-US" altLang="ko-KR" sz="1400" u="sng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17</a:t>
            </a:r>
            <a:r>
              <a:rPr kumimoji="0" lang="ko-KR" altLang="en-US" sz="1400" u="sng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년 </a:t>
            </a:r>
            <a:r>
              <a:rPr kumimoji="0" lang="en-US" altLang="ko-KR" sz="1400" u="sng" kern="0" dirty="0">
                <a:solidFill>
                  <a:srgbClr val="000000"/>
                </a:solidFill>
                <a:latin typeface="맑은 고딕"/>
                <a:ea typeface="맑은 고딕"/>
              </a:rPr>
              <a:t>2</a:t>
            </a:r>
            <a:r>
              <a:rPr kumimoji="0" lang="ko-KR" altLang="en-US" sz="1400" u="sng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월 </a:t>
            </a:r>
            <a:r>
              <a:rPr kumimoji="0" lang="en-US" altLang="ko-KR" sz="1400" u="sng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20</a:t>
            </a:r>
            <a:r>
              <a:rPr kumimoji="0" lang="ko-KR" altLang="en-US" sz="1400" u="sng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일 </a:t>
            </a:r>
            <a:r>
              <a:rPr kumimoji="0" lang="ko-KR" altLang="en-US" sz="1400" u="sng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까지 </a:t>
            </a:r>
            <a:r>
              <a:rPr kumimoji="0" lang="ko-KR" altLang="en-US" sz="1400" u="sng" kern="0" dirty="0" err="1" smtClean="0">
                <a:solidFill>
                  <a:srgbClr val="000000"/>
                </a:solidFill>
                <a:latin typeface="맑은 고딕"/>
                <a:ea typeface="맑은 고딕"/>
              </a:rPr>
              <a:t>한솔아트원제지에</a:t>
            </a:r>
            <a:r>
              <a:rPr kumimoji="0" lang="ko-KR" altLang="en-US" sz="1400" u="sng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 공탁</a:t>
            </a:r>
            <a:r>
              <a:rPr kumimoji="0" lang="en-US" altLang="ko-KR" sz="1400" u="sng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(</a:t>
            </a:r>
            <a:r>
              <a:rPr kumimoji="0" lang="ko-KR" altLang="en-US" sz="1400" u="sng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제출</a:t>
            </a:r>
            <a:r>
              <a:rPr kumimoji="0" lang="en-US" altLang="ko-KR" sz="1400" u="sng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)</a:t>
            </a:r>
            <a:endParaRPr kumimoji="0" lang="en-US" altLang="ko-KR" sz="1400" b="0" kern="0" dirty="0" smtClean="0">
              <a:solidFill>
                <a:srgbClr val="000000"/>
              </a:solidFill>
              <a:latin typeface="맑은 고딕"/>
              <a:ea typeface="맑은 고딕"/>
            </a:endParaRPr>
          </a:p>
          <a:p>
            <a:pPr>
              <a:lnSpc>
                <a:spcPct val="130000"/>
              </a:lnSpc>
              <a:defRPr/>
            </a:pPr>
            <a:r>
              <a:rPr kumimoji="0" lang="en-US" altLang="ko-KR" sz="14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※ </a:t>
            </a:r>
            <a:r>
              <a:rPr kumimoji="0" lang="ko-KR" altLang="en-US" sz="1400" u="sng" kern="0" dirty="0" err="1" smtClean="0">
                <a:solidFill>
                  <a:srgbClr val="000000"/>
                </a:solidFill>
                <a:latin typeface="맑은 고딕"/>
                <a:ea typeface="맑은 고딕"/>
              </a:rPr>
              <a:t>등록필증</a:t>
            </a:r>
            <a:r>
              <a:rPr kumimoji="0" lang="ko-KR" altLang="en-US" sz="1400" u="sng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 발급</a:t>
            </a:r>
            <a:r>
              <a:rPr kumimoji="0" lang="en-US" altLang="ko-KR" sz="1400" u="sng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, </a:t>
            </a:r>
            <a:r>
              <a:rPr kumimoji="0" lang="ko-KR" altLang="en-US" sz="1400" u="sng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이전등록 및 공탁까지 소요되는 기간이 </a:t>
            </a:r>
            <a:r>
              <a:rPr kumimoji="0" lang="en-US" altLang="ko-KR" sz="1400" u="sng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5~7</a:t>
            </a:r>
            <a:r>
              <a:rPr kumimoji="0" lang="ko-KR" altLang="en-US" sz="1400" u="sng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일</a:t>
            </a:r>
            <a:r>
              <a:rPr kumimoji="0" lang="ko-KR" altLang="en-US" sz="140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 </a:t>
            </a:r>
            <a:r>
              <a:rPr kumimoji="0" lang="ko-KR" altLang="en-US" sz="14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걸리는 것을 감안하시고 진행 </a:t>
            </a:r>
            <a:r>
              <a:rPr kumimoji="0" lang="ko-KR" altLang="en-US" sz="1400" b="0" kern="0" dirty="0" err="1" smtClean="0">
                <a:solidFill>
                  <a:srgbClr val="000000"/>
                </a:solidFill>
                <a:latin typeface="맑은 고딕"/>
                <a:ea typeface="맑은 고딕"/>
              </a:rPr>
              <a:t>부탁드립니다</a:t>
            </a:r>
            <a:r>
              <a:rPr kumimoji="0" lang="en-US" altLang="ko-KR" sz="1400" b="0" kern="0" dirty="0" smtClean="0">
                <a:solidFill>
                  <a:srgbClr val="000000"/>
                </a:solidFill>
                <a:latin typeface="맑은 고딕"/>
                <a:ea typeface="맑은 고딕"/>
              </a:rPr>
              <a:t>.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473" y="3048000"/>
            <a:ext cx="973733" cy="8978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112" y="3048000"/>
            <a:ext cx="1029494" cy="9242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21009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8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58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5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33CC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9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8_MMC small Fonts_KOR">
  <a:themeElements>
    <a:clrScheme name="3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3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3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56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139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140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110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3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4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59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5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33CC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2.xml><?xml version="1.0" encoding="utf-8"?>
<a:theme xmlns:a="http://schemas.openxmlformats.org/drawingml/2006/main" name="5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20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6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5.xml><?xml version="1.0" encoding="utf-8"?>
<a:theme xmlns:a="http://schemas.openxmlformats.org/drawingml/2006/main" name="32_MMC small Fonts_KOR">
  <a:themeElements>
    <a:clrScheme name="3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3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sz="1200" dirty="0" smtClean="0">
            <a:solidFill>
              <a:srgbClr val="000000"/>
            </a:solidFill>
            <a:latin typeface="맑은 고딕" pitchFamily="50" charset="-127"/>
            <a:ea typeface="맑은 고딕" pitchFamily="50" charset="-127"/>
          </a:defRPr>
        </a:defPPr>
      </a:lstStyle>
    </a:txDef>
  </a:objectDefaults>
  <a:extraClrSchemeLst>
    <a:extraClrScheme>
      <a:clrScheme name="3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6.xml><?xml version="1.0" encoding="utf-8"?>
<a:theme xmlns:a="http://schemas.openxmlformats.org/drawingml/2006/main" name="9_MMC small Fonts_KOR">
  <a:themeElements>
    <a:clrScheme name="3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3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3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7.xml><?xml version="1.0" encoding="utf-8"?>
<a:theme xmlns:a="http://schemas.openxmlformats.org/drawingml/2006/main" name="10_MMC small Fonts_KOR">
  <a:themeElements>
    <a:clrScheme name="3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3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3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8.xml><?xml version="1.0" encoding="utf-8"?>
<a:theme xmlns:a="http://schemas.openxmlformats.org/drawingml/2006/main" name="60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5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33CC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9.xml><?xml version="1.0" encoding="utf-8"?>
<a:theme xmlns:a="http://schemas.openxmlformats.org/drawingml/2006/main" name="61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5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33CC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0.xml><?xml version="1.0" encoding="utf-8"?>
<a:theme xmlns:a="http://schemas.openxmlformats.org/drawingml/2006/main" name="11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1.xml><?xml version="1.0" encoding="utf-8"?>
<a:theme xmlns:a="http://schemas.openxmlformats.org/drawingml/2006/main" name="21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2.xml><?xml version="1.0" encoding="utf-8"?>
<a:theme xmlns:a="http://schemas.openxmlformats.org/drawingml/2006/main" name="12_MMC small Fonts_KOR">
  <a:themeElements>
    <a:clrScheme name="3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3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3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3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3.xml><?xml version="1.0" encoding="utf-8"?>
<a:theme xmlns:a="http://schemas.openxmlformats.org/drawingml/2006/main" name="13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4.xml><?xml version="1.0" encoding="utf-8"?>
<a:theme xmlns:a="http://schemas.openxmlformats.org/drawingml/2006/main" name="1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5.xml><?xml version="1.0" encoding="utf-8"?>
<a:theme xmlns:a="http://schemas.openxmlformats.org/drawingml/2006/main" name="2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6.xml><?xml version="1.0" encoding="utf-8"?>
<a:theme xmlns:a="http://schemas.openxmlformats.org/drawingml/2006/main" name="15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gradFill flip="none" rotWithShape="1">
          <a:gsLst>
            <a:gs pos="100000">
              <a:schemeClr val="accent5">
                <a:lumMod val="50000"/>
              </a:schemeClr>
            </a:gs>
            <a:gs pos="100000">
              <a:schemeClr val="bg1"/>
            </a:gs>
            <a:gs pos="100000">
              <a:schemeClr val="accent1">
                <a:tint val="23500"/>
                <a:satMod val="160000"/>
              </a:schemeClr>
            </a:gs>
          </a:gsLst>
          <a:lin ang="2700000" scaled="1"/>
          <a:tileRect/>
        </a:gra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  <a:scene3d>
          <a:camera prst="orthographicFront">
            <a:rot lat="0" lon="0" rev="0"/>
          </a:camera>
          <a:lightRig rig="threePt" dir="t"/>
        </a:scene3d>
      </a:spPr>
      <a:bodyPr wrap="none" lIns="90000" tIns="118800" rIns="90000" bIns="46800" anchor="ctr"/>
      <a:lstStyle>
        <a:defPPr algn="ctr">
          <a:lnSpc>
            <a:spcPct val="80000"/>
          </a:lnSpc>
          <a:spcBef>
            <a:spcPct val="20000"/>
          </a:spcBef>
          <a:buFont typeface="Wingdings" pitchFamily="2" charset="2"/>
          <a:buNone/>
          <a:defRPr sz="1400" dirty="0">
            <a:solidFill>
              <a:srgbClr val="333300"/>
            </a:solidFill>
            <a:latin typeface="맑은 고딕" pitchFamily="50" charset="-127"/>
            <a:ea typeface="맑은 고딕" pitchFamily="50" charset="-127"/>
          </a:defRPr>
        </a:defPPr>
      </a:lstStyle>
    </a:spDef>
    <a:lnDef>
      <a:spPr bwMode="auto">
        <a:solidFill>
          <a:srgbClr val="C0C0C0"/>
        </a:solidFill>
        <a:ln w="38100" cap="flat" cmpd="sng" algn="ctr">
          <a:solidFill>
            <a:srgbClr val="000099"/>
          </a:solidFill>
          <a:prstDash val="dash"/>
          <a:round/>
          <a:headEnd type="none" w="med" len="med"/>
          <a:tailEnd type="none" w="med" len="med"/>
        </a:ln>
        <a:effectLst/>
      </a:spPr>
      <a:bodyPr/>
      <a:lstStyle/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7.xml><?xml version="1.0" encoding="utf-8"?>
<a:theme xmlns:a="http://schemas.openxmlformats.org/drawingml/2006/main" name="62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5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33CC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8.xml><?xml version="1.0" encoding="utf-8"?>
<a:theme xmlns:a="http://schemas.openxmlformats.org/drawingml/2006/main" name="7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9.xml><?xml version="1.0" encoding="utf-8"?>
<a:theme xmlns:a="http://schemas.openxmlformats.org/drawingml/2006/main" name="22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0.xml><?xml version="1.0" encoding="utf-8"?>
<a:theme xmlns:a="http://schemas.openxmlformats.org/drawingml/2006/main" name="14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1.xml><?xml version="1.0" encoding="utf-8"?>
<a:theme xmlns:a="http://schemas.openxmlformats.org/drawingml/2006/main" name="57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2.xml><?xml version="1.0" encoding="utf-8"?>
<a:theme xmlns:a="http://schemas.openxmlformats.org/drawingml/2006/main" name="23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3.xml><?xml version="1.0" encoding="utf-8"?>
<a:theme xmlns:a="http://schemas.openxmlformats.org/drawingml/2006/main" name="16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4.xml><?xml version="1.0" encoding="utf-8"?>
<a:theme xmlns:a="http://schemas.openxmlformats.org/drawingml/2006/main" name="33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5.xml><?xml version="1.0" encoding="utf-8"?>
<a:theme xmlns:a="http://schemas.openxmlformats.org/drawingml/2006/main" name="17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6.xml><?xml version="1.0" encoding="utf-8"?>
<a:theme xmlns:a="http://schemas.openxmlformats.org/drawingml/2006/main" name="24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7.xml><?xml version="1.0" encoding="utf-8"?>
<a:theme xmlns:a="http://schemas.openxmlformats.org/drawingml/2006/main" name="63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900" b="1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5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33CC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8.xml><?xml version="1.0" encoding="utf-8"?>
<a:theme xmlns:a="http://schemas.openxmlformats.org/drawingml/2006/main" name="25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9.xml><?xml version="1.0" encoding="utf-8"?>
<a:theme xmlns:a="http://schemas.openxmlformats.org/drawingml/2006/main" name="26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0.xml><?xml version="1.0" encoding="utf-8"?>
<a:theme xmlns:a="http://schemas.openxmlformats.org/drawingml/2006/main" name="43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1.xml><?xml version="1.0" encoding="utf-8"?>
<a:theme xmlns:a="http://schemas.openxmlformats.org/drawingml/2006/main" name="27_MMC small Fonts_KOR">
  <a:themeElements>
    <a:clrScheme name="1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2.xml><?xml version="1.0" encoding="utf-8"?>
<a:theme xmlns:a="http://schemas.openxmlformats.org/drawingml/2006/main" name="28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3.xml><?xml version="1.0" encoding="utf-8"?>
<a:theme xmlns:a="http://schemas.openxmlformats.org/drawingml/2006/main" name="29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4.xml><?xml version="1.0" encoding="utf-8"?>
<a:theme xmlns:a="http://schemas.openxmlformats.org/drawingml/2006/main" name="30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5.xml><?xml version="1.0" encoding="utf-8"?>
<a:theme xmlns:a="http://schemas.openxmlformats.org/drawingml/2006/main" name="31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6.xml><?xml version="1.0" encoding="utf-8"?>
<a:theme xmlns:a="http://schemas.openxmlformats.org/drawingml/2006/main" name="44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7.xml><?xml version="1.0" encoding="utf-8"?>
<a:theme xmlns:a="http://schemas.openxmlformats.org/drawingml/2006/main" name="34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8.xml><?xml version="1.0" encoding="utf-8"?>
<a:theme xmlns:a="http://schemas.openxmlformats.org/drawingml/2006/main" name="42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9.xml><?xml version="1.0" encoding="utf-8"?>
<a:theme xmlns:a="http://schemas.openxmlformats.org/drawingml/2006/main" name="35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0.xml><?xml version="1.0" encoding="utf-8"?>
<a:theme xmlns:a="http://schemas.openxmlformats.org/drawingml/2006/main" name="36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1.xml><?xml version="1.0" encoding="utf-8"?>
<a:theme xmlns:a="http://schemas.openxmlformats.org/drawingml/2006/main" name="4_Core Finance Group">
  <a:themeElements>
    <a:clrScheme name="">
      <a:dk1>
        <a:srgbClr val="000000"/>
      </a:dk1>
      <a:lt1>
        <a:srgbClr val="FFFFFF"/>
      </a:lt1>
      <a:dk2>
        <a:srgbClr val="000000"/>
      </a:dk2>
      <a:lt2>
        <a:srgbClr val="000000"/>
      </a:lt2>
      <a:accent1>
        <a:srgbClr val="FFFFFF"/>
      </a:accent1>
      <a:accent2>
        <a:srgbClr val="808080"/>
      </a:accent2>
      <a:accent3>
        <a:srgbClr val="FFFFFF"/>
      </a:accent3>
      <a:accent4>
        <a:srgbClr val="000000"/>
      </a:accent4>
      <a:accent5>
        <a:srgbClr val="FFFFFF"/>
      </a:accent5>
      <a:accent6>
        <a:srgbClr val="737373"/>
      </a:accent6>
      <a:hlink>
        <a:srgbClr val="B2B2B2"/>
      </a:hlink>
      <a:folHlink>
        <a:srgbClr val="DDDDDD"/>
      </a:folHlink>
    </a:clrScheme>
    <a:fontScheme name="4_Core Finance Group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Char char="•"/>
          <a:tabLst/>
          <a:defRPr kumimoji="0" lang="en-US" sz="11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돋움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0" tIns="0" rIns="0" bIns="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50000"/>
          </a:spcBef>
          <a:spcAft>
            <a:spcPct val="0"/>
          </a:spcAft>
          <a:buClrTx/>
          <a:buSzTx/>
          <a:buFontTx/>
          <a:buChar char="•"/>
          <a:tabLst/>
          <a:defRPr kumimoji="0" lang="en-US" sz="11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돋움" pitchFamily="50" charset="-127"/>
          </a:defRPr>
        </a:defPPr>
      </a:lstStyle>
    </a:lnDef>
  </a:objectDefaults>
  <a:extraClrSchemeLst>
    <a:extraClrScheme>
      <a:clrScheme name="1_Core Finance Group 1">
        <a:dk1>
          <a:srgbClr val="000000"/>
        </a:dk1>
        <a:lt1>
          <a:srgbClr val="FFFFFF"/>
        </a:lt1>
        <a:dk2>
          <a:srgbClr val="000000"/>
        </a:dk2>
        <a:lt2>
          <a:srgbClr val="000000"/>
        </a:lt2>
        <a:accent1>
          <a:srgbClr val="FFFFFF"/>
        </a:accent1>
        <a:accent2>
          <a:srgbClr val="777777"/>
        </a:accent2>
        <a:accent3>
          <a:srgbClr val="FFFFFF"/>
        </a:accent3>
        <a:accent4>
          <a:srgbClr val="000000"/>
        </a:accent4>
        <a:accent5>
          <a:srgbClr val="FFFFFF"/>
        </a:accent5>
        <a:accent6>
          <a:srgbClr val="6B6B6B"/>
        </a:accent6>
        <a:hlink>
          <a:srgbClr val="969696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2.xml><?xml version="1.0" encoding="utf-8"?>
<a:theme xmlns:a="http://schemas.openxmlformats.org/drawingml/2006/main" name="38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3.xml><?xml version="1.0" encoding="utf-8"?>
<a:theme xmlns:a="http://schemas.openxmlformats.org/drawingml/2006/main" name="45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4.xml><?xml version="1.0" encoding="utf-8"?>
<a:theme xmlns:a="http://schemas.openxmlformats.org/drawingml/2006/main" name="37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>
          <a:outerShdw dist="107763" dir="2700000" algn="ctr" rotWithShape="0">
            <a:srgbClr val="868686">
              <a:alpha val="50000"/>
            </a:srgbClr>
          </a:outerShdw>
        </a:effectLst>
      </a:spPr>
      <a:bodyPr vert="horz" wrap="none" lIns="90000" tIns="118800" rIns="90000" bIns="4680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5.xml><?xml version="1.0" encoding="utf-8"?>
<a:theme xmlns:a="http://schemas.openxmlformats.org/drawingml/2006/main" name="39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6.xml><?xml version="1.0" encoding="utf-8"?>
<a:theme xmlns:a="http://schemas.openxmlformats.org/drawingml/2006/main" name="41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7.xml><?xml version="1.0" encoding="utf-8"?>
<a:theme xmlns:a="http://schemas.openxmlformats.org/drawingml/2006/main" name="46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8.xml><?xml version="1.0" encoding="utf-8"?>
<a:theme xmlns:a="http://schemas.openxmlformats.org/drawingml/2006/main" name="4_기본 디자인">
  <a:themeElements>
    <a:clrScheme name="2_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2_기본 디자인">
      <a:majorFont>
        <a:latin typeface="HY견고딕"/>
        <a:ea typeface="HY견고딕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AEAEA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>
          <a:prstShdw prst="shdw17" dist="17961" dir="2700000">
            <a:srgbClr val="EAEAEA">
              <a:gamma/>
              <a:shade val="60000"/>
              <a:invGamma/>
            </a:srgbClr>
          </a:prst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Char char="•"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EAEAEA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>
          <a:prstShdw prst="shdw17" dist="17961" dir="2700000">
            <a:srgbClr val="EAEAEA">
              <a:gamma/>
              <a:shade val="60000"/>
              <a:invGamma/>
            </a:srgbClr>
          </a:prstShdw>
        </a:effec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1" hangingPunct="1">
          <a:lnSpc>
            <a:spcPct val="130000"/>
          </a:lnSpc>
          <a:spcBef>
            <a:spcPct val="0"/>
          </a:spcBef>
          <a:spcAft>
            <a:spcPct val="0"/>
          </a:spcAft>
          <a:buClrTx/>
          <a:buSzTx/>
          <a:buFontTx/>
          <a:buChar char="•"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2_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2_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9.xml><?xml version="1.0" encoding="utf-8"?>
<a:theme xmlns:a="http://schemas.openxmlformats.org/drawingml/2006/main" name="40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1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0.xml><?xml version="1.0" encoding="utf-8"?>
<a:theme xmlns:a="http://schemas.openxmlformats.org/drawingml/2006/main" name="48_MMC small Fonts_KOR">
  <a:themeElements>
    <a:clrScheme name="1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1270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0000" tIns="118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5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lang="en-US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lnDef>
  </a:objectDefaults>
  <a:extraClrSchemeLst>
    <a:extraClrScheme>
      <a:clrScheme name="1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1.xml><?xml version="1.0" encoding="utf-8"?>
<a:theme xmlns:a="http://schemas.openxmlformats.org/drawingml/2006/main" name="47_MMC small Fonts_KOR">
  <a:themeElements>
    <a:clrScheme name="2_MMC small Fonts_KOR 4">
      <a:dk1>
        <a:srgbClr val="000000"/>
      </a:dk1>
      <a:lt1>
        <a:srgbClr val="FFFFFF"/>
      </a:lt1>
      <a:dk2>
        <a:srgbClr val="C0C0C0"/>
      </a:dk2>
      <a:lt2>
        <a:srgbClr val="5F5F5F"/>
      </a:lt2>
      <a:accent1>
        <a:srgbClr val="B2D1B2"/>
      </a:accent1>
      <a:accent2>
        <a:srgbClr val="FFCC66"/>
      </a:accent2>
      <a:accent3>
        <a:srgbClr val="FFFFFF"/>
      </a:accent3>
      <a:accent4>
        <a:srgbClr val="000000"/>
      </a:accent4>
      <a:accent5>
        <a:srgbClr val="D5E5D5"/>
      </a:accent5>
      <a:accent6>
        <a:srgbClr val="E7B95C"/>
      </a:accent6>
      <a:hlink>
        <a:srgbClr val="EAEAEA"/>
      </a:hlink>
      <a:folHlink>
        <a:srgbClr val="004222"/>
      </a:folHlink>
    </a:clrScheme>
    <a:fontScheme name="2_MMC small Fonts_KOR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118800" rIns="90000" bIns="46800" numCol="1" rtlCol="0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80000"/>
          </a:lnSpc>
          <a:spcBef>
            <a:spcPct val="20000"/>
          </a:spcBef>
          <a:spcAft>
            <a:spcPct val="0"/>
          </a:spcAft>
          <a:buClrTx/>
          <a:buSzTx/>
          <a:buFont typeface="Wingdings" pitchFamily="2" charset="2"/>
          <a:buNone/>
          <a:tabLst/>
          <a:defRPr kumimoji="1" sz="1400" b="0" i="0" u="none" strike="noStrike" cap="none" normalizeH="0" baseline="0" smtClean="0">
            <a:ln>
              <a:noFill/>
            </a:ln>
            <a:solidFill>
              <a:srgbClr val="333300"/>
            </a:solidFill>
            <a:effectLst/>
            <a:latin typeface="HY견고딕" pitchFamily="18" charset="-127"/>
            <a:ea typeface="HY견고딕" pitchFamily="18" charset="-127"/>
          </a:defRPr>
        </a:defPPr>
      </a:lstStyle>
    </a:spDef>
    <a:lnDef>
      <a:spPr bwMode="auto">
        <a:solidFill>
          <a:srgbClr val="C0C0C0"/>
        </a:solidFill>
        <a:ln w="12700" cap="flat" cmpd="sng" algn="ctr">
          <a:solidFill>
            <a:srgbClr val="969696"/>
          </a:solidFill>
          <a:prstDash val="solid"/>
          <a:round/>
          <a:headEnd type="none" w="med" len="med"/>
          <a:tailEnd type="none" w="med" len="med"/>
        </a:ln>
        <a:effectLst/>
      </a:spPr>
      <a:bodyPr/>
      <a:lstStyle/>
    </a:lnDef>
    <a:txDef>
      <a:spPr>
        <a:noFill/>
      </a:spPr>
      <a:bodyPr wrap="square" rtlCol="0">
        <a:spAutoFit/>
      </a:bodyPr>
      <a:lstStyle>
        <a:defPPr>
          <a:defRPr sz="1600" smtClean="0">
            <a:latin typeface="맑은 고딕" pitchFamily="50" charset="-127"/>
            <a:ea typeface="맑은 고딕" pitchFamily="50" charset="-127"/>
          </a:defRPr>
        </a:defPPr>
      </a:lstStyle>
    </a:txDef>
  </a:objectDefaults>
  <a:extraClrSchemeLst>
    <a:extraClrScheme>
      <a:clrScheme name="2_MMC small Fonts_KOR 1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DBE9DB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2">
        <a:dk1>
          <a:srgbClr val="000000"/>
        </a:dk1>
        <a:lt1>
          <a:srgbClr val="FFFFFF"/>
        </a:lt1>
        <a:dk2>
          <a:srgbClr val="FFF2AF"/>
        </a:dk2>
        <a:lt2>
          <a:srgbClr val="A9A49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0000FF"/>
        </a:hlink>
        <a:folHlink>
          <a:srgbClr val="CC99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3">
        <a:dk1>
          <a:srgbClr val="000000"/>
        </a:dk1>
        <a:lt1>
          <a:srgbClr val="FFFFFF"/>
        </a:lt1>
        <a:dk2>
          <a:srgbClr val="C0C0C0"/>
        </a:dk2>
        <a:lt2>
          <a:srgbClr val="808080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2_MMC small Fonts_KOR 4">
        <a:dk1>
          <a:srgbClr val="000000"/>
        </a:dk1>
        <a:lt1>
          <a:srgbClr val="FFFFFF"/>
        </a:lt1>
        <a:dk2>
          <a:srgbClr val="C0C0C0"/>
        </a:dk2>
        <a:lt2>
          <a:srgbClr val="5F5F5F"/>
        </a:lt2>
        <a:accent1>
          <a:srgbClr val="B2D1B2"/>
        </a:accent1>
        <a:accent2>
          <a:srgbClr val="FFCC66"/>
        </a:accent2>
        <a:accent3>
          <a:srgbClr val="FFFFFF"/>
        </a:accent3>
        <a:accent4>
          <a:srgbClr val="000000"/>
        </a:accent4>
        <a:accent5>
          <a:srgbClr val="D5E5D5"/>
        </a:accent5>
        <a:accent6>
          <a:srgbClr val="E7B95C"/>
        </a:accent6>
        <a:hlink>
          <a:srgbClr val="EAEAEA"/>
        </a:hlink>
        <a:folHlink>
          <a:srgbClr val="00422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226427</TotalTime>
  <Words>226</Words>
  <Application>Microsoft Office PowerPoint</Application>
  <PresentationFormat>사용자 지정</PresentationFormat>
  <Paragraphs>50</Paragraphs>
  <Slides>1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61</vt:i4>
      </vt:variant>
      <vt:variant>
        <vt:lpstr>슬라이드 제목</vt:lpstr>
      </vt:variant>
      <vt:variant>
        <vt:i4>1</vt:i4>
      </vt:variant>
    </vt:vector>
  </HeadingPairs>
  <TitlesOfParts>
    <vt:vector size="62" baseType="lpstr">
      <vt:lpstr>18_MMC small Fonts_KOR</vt:lpstr>
      <vt:lpstr>58_MMC small Fonts_KOR</vt:lpstr>
      <vt:lpstr>19_MMC small Fonts_KOR</vt:lpstr>
      <vt:lpstr>8_MMC small Fonts_KOR</vt:lpstr>
      <vt:lpstr>56_MMC small Fonts_KOR</vt:lpstr>
      <vt:lpstr>139_MMC small Fonts_KOR</vt:lpstr>
      <vt:lpstr>140_MMC small Fonts_KOR</vt:lpstr>
      <vt:lpstr>110_MMC small Fonts_KOR</vt:lpstr>
      <vt:lpstr>3_MMC small Fonts_KOR</vt:lpstr>
      <vt:lpstr>4_MMC small Fonts_KOR</vt:lpstr>
      <vt:lpstr>59_MMC small Fonts_KOR</vt:lpstr>
      <vt:lpstr>5_MMC small Fonts_KOR</vt:lpstr>
      <vt:lpstr>20_MMC small Fonts_KOR</vt:lpstr>
      <vt:lpstr>6_MMC small Fonts_KOR</vt:lpstr>
      <vt:lpstr>32_MMC small Fonts_KOR</vt:lpstr>
      <vt:lpstr>9_MMC small Fonts_KOR</vt:lpstr>
      <vt:lpstr>10_MMC small Fonts_KOR</vt:lpstr>
      <vt:lpstr>60_MMC small Fonts_KOR</vt:lpstr>
      <vt:lpstr>61_MMC small Fonts_KOR</vt:lpstr>
      <vt:lpstr>11_MMC small Fonts_KOR</vt:lpstr>
      <vt:lpstr>21_MMC small Fonts_KOR</vt:lpstr>
      <vt:lpstr>12_MMC small Fonts_KOR</vt:lpstr>
      <vt:lpstr>13_MMC small Fonts_KOR</vt:lpstr>
      <vt:lpstr>1_MMC small Fonts_KOR</vt:lpstr>
      <vt:lpstr>2_MMC small Fonts_KOR</vt:lpstr>
      <vt:lpstr>15_MMC small Fonts_KOR</vt:lpstr>
      <vt:lpstr>62_MMC small Fonts_KOR</vt:lpstr>
      <vt:lpstr>7_MMC small Fonts_KOR</vt:lpstr>
      <vt:lpstr>22_MMC small Fonts_KOR</vt:lpstr>
      <vt:lpstr>14_MMC small Fonts_KOR</vt:lpstr>
      <vt:lpstr>57_MMC small Fonts_KOR</vt:lpstr>
      <vt:lpstr>23_MMC small Fonts_KOR</vt:lpstr>
      <vt:lpstr>16_MMC small Fonts_KOR</vt:lpstr>
      <vt:lpstr>33_MMC small Fonts_KOR</vt:lpstr>
      <vt:lpstr>17_MMC small Fonts_KOR</vt:lpstr>
      <vt:lpstr>24_MMC small Fonts_KOR</vt:lpstr>
      <vt:lpstr>63_MMC small Fonts_KOR</vt:lpstr>
      <vt:lpstr>25_MMC small Fonts_KOR</vt:lpstr>
      <vt:lpstr>26_MMC small Fonts_KOR</vt:lpstr>
      <vt:lpstr>43_MMC small Fonts_KOR</vt:lpstr>
      <vt:lpstr>27_MMC small Fonts_KOR</vt:lpstr>
      <vt:lpstr>28_MMC small Fonts_KOR</vt:lpstr>
      <vt:lpstr>29_MMC small Fonts_KOR</vt:lpstr>
      <vt:lpstr>30_MMC small Fonts_KOR</vt:lpstr>
      <vt:lpstr>31_MMC small Fonts_KOR</vt:lpstr>
      <vt:lpstr>44_MMC small Fonts_KOR</vt:lpstr>
      <vt:lpstr>34_MMC small Fonts_KOR</vt:lpstr>
      <vt:lpstr>42_MMC small Fonts_KOR</vt:lpstr>
      <vt:lpstr>35_MMC small Fonts_KOR</vt:lpstr>
      <vt:lpstr>36_MMC small Fonts_KOR</vt:lpstr>
      <vt:lpstr>4_Core Finance Group</vt:lpstr>
      <vt:lpstr>38_MMC small Fonts_KOR</vt:lpstr>
      <vt:lpstr>45_MMC small Fonts_KOR</vt:lpstr>
      <vt:lpstr>37_MMC small Fonts_KOR</vt:lpstr>
      <vt:lpstr>39_MMC small Fonts_KOR</vt:lpstr>
      <vt:lpstr>41_MMC small Fonts_KOR</vt:lpstr>
      <vt:lpstr>46_MMC small Fonts_KOR</vt:lpstr>
      <vt:lpstr>4_기본 디자인</vt:lpstr>
      <vt:lpstr>40_MMC small Fonts_KOR</vt:lpstr>
      <vt:lpstr>48_MMC small Fonts_KOR</vt:lpstr>
      <vt:lpstr>47_MMC small Fonts_KOR</vt:lpstr>
      <vt:lpstr>PowerPoint 프레젠테이션</vt:lpstr>
    </vt:vector>
  </TitlesOfParts>
  <Company>Mercer Management Consulting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Print without Background items if using  pre-printed covers Subtitle</dc:title>
  <dc:creator>Company Software</dc:creator>
  <cp:keywords>Spot colour scheme</cp:keywords>
  <dc:description>Feb 2004 update for Office 2003 rollout_x000d_
May 2004 Copyright line update_x000d_
Jan 2005 Copyright update</dc:description>
  <cp:lastModifiedBy>admin</cp:lastModifiedBy>
  <cp:revision>7199</cp:revision>
  <cp:lastPrinted>2016-09-26T02:05:42Z</cp:lastPrinted>
  <dcterms:created xsi:type="dcterms:W3CDTF">2005-01-25T06:24:37Z</dcterms:created>
  <dcterms:modified xsi:type="dcterms:W3CDTF">2017-02-02T02:10:11Z</dcterms:modified>
</cp:coreProperties>
</file>